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
  </p:notesMasterIdLst>
  <p:sldIdLst>
    <p:sldId id="594" r:id="rId2"/>
    <p:sldId id="456" r:id="rId3"/>
    <p:sldId id="583" r:id="rId4"/>
    <p:sldId id="582" r:id="rId5"/>
    <p:sldId id="593" r:id="rId6"/>
    <p:sldId id="676" r:id="rId7"/>
    <p:sldId id="671" r:id="rId8"/>
    <p:sldId id="690" r:id="rId9"/>
    <p:sldId id="677" r:id="rId10"/>
    <p:sldId id="672" r:id="rId11"/>
    <p:sldId id="692" r:id="rId12"/>
    <p:sldId id="691" r:id="rId13"/>
    <p:sldId id="678" r:id="rId14"/>
    <p:sldId id="673" r:id="rId15"/>
    <p:sldId id="681" r:id="rId16"/>
    <p:sldId id="682" r:id="rId17"/>
    <p:sldId id="683" r:id="rId18"/>
    <p:sldId id="684" r:id="rId19"/>
    <p:sldId id="679" r:id="rId20"/>
    <p:sldId id="674" r:id="rId21"/>
    <p:sldId id="685" r:id="rId22"/>
    <p:sldId id="686" r:id="rId23"/>
    <p:sldId id="688" r:id="rId24"/>
    <p:sldId id="695" r:id="rId25"/>
    <p:sldId id="696" r:id="rId26"/>
    <p:sldId id="697" r:id="rId27"/>
    <p:sldId id="689" r:id="rId28"/>
    <p:sldId id="698" r:id="rId29"/>
    <p:sldId id="699" r:id="rId30"/>
    <p:sldId id="680" r:id="rId31"/>
    <p:sldId id="675" r:id="rId32"/>
    <p:sldId id="693" r:id="rId33"/>
    <p:sldId id="694" r:id="rId34"/>
    <p:sldId id="587" r:id="rId35"/>
    <p:sldId id="670"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BFB395-38A7-43E1-9F52-13B190FA0D03}" v="12" dt="2025-01-14T10:11:51.498"/>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147" autoAdjust="0"/>
  </p:normalViewPr>
  <p:slideViewPr>
    <p:cSldViewPr snapToGrid="0">
      <p:cViewPr varScale="1">
        <p:scale>
          <a:sx n="83" d="100"/>
          <a:sy n="83" d="100"/>
        </p:scale>
        <p:origin x="1605" y="45"/>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ỳnh Minh Khuê" userId="S::21522240@ms.uit.edu.vn::70898c0c-5c57-4b8c-8d75-b101afe16ee9" providerId="AD" clId="Web-{0FBECAFA-9BF1-FBE6-549D-F717AFF584F5}"/>
    <pc:docChg chg="addSld delSld modSld">
      <pc:chgData name="Huỳnh Minh Khuê" userId="S::21522240@ms.uit.edu.vn::70898c0c-5c57-4b8c-8d75-b101afe16ee9" providerId="AD" clId="Web-{0FBECAFA-9BF1-FBE6-549D-F717AFF584F5}" dt="2025-01-08T20:24:06.602" v="204"/>
      <pc:docMkLst>
        <pc:docMk/>
      </pc:docMkLst>
      <pc:sldChg chg="addSp delSp modSp mod setBg">
        <pc:chgData name="Huỳnh Minh Khuê" userId="S::21522240@ms.uit.edu.vn::70898c0c-5c57-4b8c-8d75-b101afe16ee9" providerId="AD" clId="Web-{0FBECAFA-9BF1-FBE6-549D-F717AFF584F5}" dt="2025-01-08T20:24:06.602" v="204"/>
        <pc:sldMkLst>
          <pc:docMk/>
          <pc:sldMk cId="909676174" sldId="583"/>
        </pc:sldMkLst>
        <pc:spChg chg="mod">
          <ac:chgData name="Huỳnh Minh Khuê" userId="S::21522240@ms.uit.edu.vn::70898c0c-5c57-4b8c-8d75-b101afe16ee9" providerId="AD" clId="Web-{0FBECAFA-9BF1-FBE6-549D-F717AFF584F5}" dt="2025-01-08T20:24:06.602" v="204"/>
          <ac:spMkLst>
            <pc:docMk/>
            <pc:sldMk cId="909676174" sldId="583"/>
            <ac:spMk id="2" creationId="{B1A3F0E4-A39E-4FBD-A3DB-A06BECA6D659}"/>
          </ac:spMkLst>
        </pc:spChg>
        <pc:spChg chg="mod">
          <ac:chgData name="Huỳnh Minh Khuê" userId="S::21522240@ms.uit.edu.vn::70898c0c-5c57-4b8c-8d75-b101afe16ee9" providerId="AD" clId="Web-{0FBECAFA-9BF1-FBE6-549D-F717AFF584F5}" dt="2025-01-08T20:24:06.602" v="204"/>
          <ac:spMkLst>
            <pc:docMk/>
            <pc:sldMk cId="909676174" sldId="583"/>
            <ac:spMk id="4" creationId="{2CDAC51C-DEF1-4458-89B9-2A4E445D7380}"/>
          </ac:spMkLst>
        </pc:spChg>
        <pc:spChg chg="add">
          <ac:chgData name="Huỳnh Minh Khuê" userId="S::21522240@ms.uit.edu.vn::70898c0c-5c57-4b8c-8d75-b101afe16ee9" providerId="AD" clId="Web-{0FBECAFA-9BF1-FBE6-549D-F717AFF584F5}" dt="2025-01-08T20:24:06.602" v="204"/>
          <ac:spMkLst>
            <pc:docMk/>
            <pc:sldMk cId="909676174" sldId="583"/>
            <ac:spMk id="27" creationId="{A8384FB5-9ADC-4DDC-881B-597D56F5B15D}"/>
          </ac:spMkLst>
        </pc:spChg>
        <pc:spChg chg="add">
          <ac:chgData name="Huỳnh Minh Khuê" userId="S::21522240@ms.uit.edu.vn::70898c0c-5c57-4b8c-8d75-b101afe16ee9" providerId="AD" clId="Web-{0FBECAFA-9BF1-FBE6-549D-F717AFF584F5}" dt="2025-01-08T20:24:06.602" v="204"/>
          <ac:spMkLst>
            <pc:docMk/>
            <pc:sldMk cId="909676174" sldId="583"/>
            <ac:spMk id="28" creationId="{1199E1B1-A8C0-4FE8-A5A8-1CB41D69F857}"/>
          </ac:spMkLst>
        </pc:spChg>
        <pc:spChg chg="add">
          <ac:chgData name="Huỳnh Minh Khuê" userId="S::21522240@ms.uit.edu.vn::70898c0c-5c57-4b8c-8d75-b101afe16ee9" providerId="AD" clId="Web-{0FBECAFA-9BF1-FBE6-549D-F717AFF584F5}" dt="2025-01-08T20:24:06.602" v="204"/>
          <ac:spMkLst>
            <pc:docMk/>
            <pc:sldMk cId="909676174" sldId="583"/>
            <ac:spMk id="29" creationId="{84A8DE83-DE75-4B41-9DB4-A7EC0B0DEC0B}"/>
          </ac:spMkLst>
        </pc:spChg>
        <pc:spChg chg="add">
          <ac:chgData name="Huỳnh Minh Khuê" userId="S::21522240@ms.uit.edu.vn::70898c0c-5c57-4b8c-8d75-b101afe16ee9" providerId="AD" clId="Web-{0FBECAFA-9BF1-FBE6-549D-F717AFF584F5}" dt="2025-01-08T20:24:06.602" v="204"/>
          <ac:spMkLst>
            <pc:docMk/>
            <pc:sldMk cId="909676174" sldId="583"/>
            <ac:spMk id="30" creationId="{A7009A0A-BEF5-4EAC-AF15-E4F9F002E239}"/>
          </ac:spMkLst>
        </pc:spChg>
        <pc:graphicFrameChg chg="add mod ord modGraphic">
          <ac:chgData name="Huỳnh Minh Khuê" userId="S::21522240@ms.uit.edu.vn::70898c0c-5c57-4b8c-8d75-b101afe16ee9" providerId="AD" clId="Web-{0FBECAFA-9BF1-FBE6-549D-F717AFF584F5}" dt="2025-01-08T20:24:06.602" v="204"/>
          <ac:graphicFrameMkLst>
            <pc:docMk/>
            <pc:sldMk cId="909676174" sldId="583"/>
            <ac:graphicFrameMk id="8" creationId="{29ECC51B-3B57-C29E-35E5-244BF550BA84}"/>
          </ac:graphicFrameMkLst>
        </pc:graphicFrameChg>
      </pc:sldChg>
      <pc:sldChg chg="modSp">
        <pc:chgData name="Huỳnh Minh Khuê" userId="S::21522240@ms.uit.edu.vn::70898c0c-5c57-4b8c-8d75-b101afe16ee9" providerId="AD" clId="Web-{0FBECAFA-9BF1-FBE6-549D-F717AFF584F5}" dt="2025-01-08T20:05:11.464" v="47" actId="20577"/>
        <pc:sldMkLst>
          <pc:docMk/>
          <pc:sldMk cId="441924618" sldId="593"/>
        </pc:sldMkLst>
        <pc:spChg chg="mod">
          <ac:chgData name="Huỳnh Minh Khuê" userId="S::21522240@ms.uit.edu.vn::70898c0c-5c57-4b8c-8d75-b101afe16ee9" providerId="AD" clId="Web-{0FBECAFA-9BF1-FBE6-549D-F717AFF584F5}" dt="2025-01-08T20:05:11.464" v="47" actId="20577"/>
          <ac:spMkLst>
            <pc:docMk/>
            <pc:sldMk cId="441924618" sldId="593"/>
            <ac:spMk id="3" creationId="{9732A0E3-448E-9DD0-F025-820702E03FFD}"/>
          </ac:spMkLst>
        </pc:spChg>
      </pc:sldChg>
      <pc:sldChg chg="modSp">
        <pc:chgData name="Huỳnh Minh Khuê" userId="S::21522240@ms.uit.edu.vn::70898c0c-5c57-4b8c-8d75-b101afe16ee9" providerId="AD" clId="Web-{0FBECAFA-9BF1-FBE6-549D-F717AFF584F5}" dt="2025-01-08T20:08:17.189" v="62" actId="20577"/>
        <pc:sldMkLst>
          <pc:docMk/>
          <pc:sldMk cId="3473781240" sldId="671"/>
        </pc:sldMkLst>
        <pc:spChg chg="mod">
          <ac:chgData name="Huỳnh Minh Khuê" userId="S::21522240@ms.uit.edu.vn::70898c0c-5c57-4b8c-8d75-b101afe16ee9" providerId="AD" clId="Web-{0FBECAFA-9BF1-FBE6-549D-F717AFF584F5}" dt="2025-01-08T20:08:17.189" v="62" actId="20577"/>
          <ac:spMkLst>
            <pc:docMk/>
            <pc:sldMk cId="3473781240" sldId="671"/>
            <ac:spMk id="3" creationId="{94B82452-65FB-3228-9429-59776263BEA9}"/>
          </ac:spMkLst>
        </pc:spChg>
      </pc:sldChg>
      <pc:sldChg chg="addSp delSp modSp">
        <pc:chgData name="Huỳnh Minh Khuê" userId="S::21522240@ms.uit.edu.vn::70898c0c-5c57-4b8c-8d75-b101afe16ee9" providerId="AD" clId="Web-{0FBECAFA-9BF1-FBE6-549D-F717AFF584F5}" dt="2025-01-08T20:13:08.352" v="100" actId="1076"/>
        <pc:sldMkLst>
          <pc:docMk/>
          <pc:sldMk cId="3679157282" sldId="672"/>
        </pc:sldMkLst>
        <pc:spChg chg="add mod">
          <ac:chgData name="Huỳnh Minh Khuê" userId="S::21522240@ms.uit.edu.vn::70898c0c-5c57-4b8c-8d75-b101afe16ee9" providerId="AD" clId="Web-{0FBECAFA-9BF1-FBE6-549D-F717AFF584F5}" dt="2025-01-08T20:13:08.352" v="100" actId="1076"/>
          <ac:spMkLst>
            <pc:docMk/>
            <pc:sldMk cId="3679157282" sldId="672"/>
            <ac:spMk id="6" creationId="{CCE2C1E7-6BF2-E04D-57ED-AECA1AD0519D}"/>
          </ac:spMkLst>
        </pc:spChg>
        <pc:picChg chg="add mod ord">
          <ac:chgData name="Huỳnh Minh Khuê" userId="S::21522240@ms.uit.edu.vn::70898c0c-5c57-4b8c-8d75-b101afe16ee9" providerId="AD" clId="Web-{0FBECAFA-9BF1-FBE6-549D-F717AFF584F5}" dt="2025-01-08T20:12:17.929" v="91" actId="1076"/>
          <ac:picMkLst>
            <pc:docMk/>
            <pc:sldMk cId="3679157282" sldId="672"/>
            <ac:picMk id="5" creationId="{6A580D6B-AC14-81E7-266A-CEBE4520B16A}"/>
          </ac:picMkLst>
        </pc:picChg>
      </pc:sldChg>
      <pc:sldChg chg="modSp">
        <pc:chgData name="Huỳnh Minh Khuê" userId="S::21522240@ms.uit.edu.vn::70898c0c-5c57-4b8c-8d75-b101afe16ee9" providerId="AD" clId="Web-{0FBECAFA-9BF1-FBE6-549D-F717AFF584F5}" dt="2025-01-08T20:20:41.488" v="160" actId="20577"/>
        <pc:sldMkLst>
          <pc:docMk/>
          <pc:sldMk cId="4195307583" sldId="675"/>
        </pc:sldMkLst>
        <pc:spChg chg="mod">
          <ac:chgData name="Huỳnh Minh Khuê" userId="S::21522240@ms.uit.edu.vn::70898c0c-5c57-4b8c-8d75-b101afe16ee9" providerId="AD" clId="Web-{0FBECAFA-9BF1-FBE6-549D-F717AFF584F5}" dt="2025-01-08T20:20:41.488" v="160" actId="20577"/>
          <ac:spMkLst>
            <pc:docMk/>
            <pc:sldMk cId="4195307583" sldId="675"/>
            <ac:spMk id="3" creationId="{70080D4D-67D2-4FB8-C2C5-62D60B0BCBF6}"/>
          </ac:spMkLst>
        </pc:spChg>
      </pc:sldChg>
      <pc:sldChg chg="modSp add replId">
        <pc:chgData name="Huỳnh Minh Khuê" userId="S::21522240@ms.uit.edu.vn::70898c0c-5c57-4b8c-8d75-b101afe16ee9" providerId="AD" clId="Web-{0FBECAFA-9BF1-FBE6-549D-F717AFF584F5}" dt="2025-01-08T20:11:05.474" v="87" actId="20577"/>
        <pc:sldMkLst>
          <pc:docMk/>
          <pc:sldMk cId="3310577328" sldId="690"/>
        </pc:sldMkLst>
        <pc:spChg chg="mod">
          <ac:chgData name="Huỳnh Minh Khuê" userId="S::21522240@ms.uit.edu.vn::70898c0c-5c57-4b8c-8d75-b101afe16ee9" providerId="AD" clId="Web-{0FBECAFA-9BF1-FBE6-549D-F717AFF584F5}" dt="2025-01-08T20:11:05.474" v="87" actId="20577"/>
          <ac:spMkLst>
            <pc:docMk/>
            <pc:sldMk cId="3310577328" sldId="690"/>
            <ac:spMk id="3" creationId="{94B82452-65FB-3228-9429-59776263BEA9}"/>
          </ac:spMkLst>
        </pc:spChg>
      </pc:sldChg>
      <pc:sldChg chg="addSp modSp add replId">
        <pc:chgData name="Huỳnh Minh Khuê" userId="S::21522240@ms.uit.edu.vn::70898c0c-5c57-4b8c-8d75-b101afe16ee9" providerId="AD" clId="Web-{0FBECAFA-9BF1-FBE6-549D-F717AFF584F5}" dt="2025-01-08T20:19:45.330" v="157" actId="20577"/>
        <pc:sldMkLst>
          <pc:docMk/>
          <pc:sldMk cId="1169071087" sldId="691"/>
        </pc:sldMkLst>
        <pc:spChg chg="mod">
          <ac:chgData name="Huỳnh Minh Khuê" userId="S::21522240@ms.uit.edu.vn::70898c0c-5c57-4b8c-8d75-b101afe16ee9" providerId="AD" clId="Web-{0FBECAFA-9BF1-FBE6-549D-F717AFF584F5}" dt="2025-01-08T20:19:45.330" v="157" actId="20577"/>
          <ac:spMkLst>
            <pc:docMk/>
            <pc:sldMk cId="1169071087" sldId="691"/>
            <ac:spMk id="3" creationId="{2D422377-18EA-5EBE-6D84-61E01C154700}"/>
          </ac:spMkLst>
        </pc:spChg>
        <pc:picChg chg="add mod">
          <ac:chgData name="Huỳnh Minh Khuê" userId="S::21522240@ms.uit.edu.vn::70898c0c-5c57-4b8c-8d75-b101afe16ee9" providerId="AD" clId="Web-{0FBECAFA-9BF1-FBE6-549D-F717AFF584F5}" dt="2025-01-08T20:16:09.122" v="123" actId="1076"/>
          <ac:picMkLst>
            <pc:docMk/>
            <pc:sldMk cId="1169071087" sldId="691"/>
            <ac:picMk id="6" creationId="{D2565C86-DE1D-EB16-16C3-54F15042A256}"/>
          </ac:picMkLst>
        </pc:picChg>
      </pc:sldChg>
      <pc:sldChg chg="modSp add replId">
        <pc:chgData name="Huỳnh Minh Khuê" userId="S::21522240@ms.uit.edu.vn::70898c0c-5c57-4b8c-8d75-b101afe16ee9" providerId="AD" clId="Web-{0FBECAFA-9BF1-FBE6-549D-F717AFF584F5}" dt="2025-01-08T20:14:39.948" v="117" actId="20577"/>
        <pc:sldMkLst>
          <pc:docMk/>
          <pc:sldMk cId="3132777689" sldId="692"/>
        </pc:sldMkLst>
        <pc:spChg chg="mod">
          <ac:chgData name="Huỳnh Minh Khuê" userId="S::21522240@ms.uit.edu.vn::70898c0c-5c57-4b8c-8d75-b101afe16ee9" providerId="AD" clId="Web-{0FBECAFA-9BF1-FBE6-549D-F717AFF584F5}" dt="2025-01-08T20:14:39.948" v="117" actId="20577"/>
          <ac:spMkLst>
            <pc:docMk/>
            <pc:sldMk cId="3132777689" sldId="692"/>
            <ac:spMk id="3" creationId="{2D422377-18EA-5EBE-6D84-61E01C154700}"/>
          </ac:spMkLst>
        </pc:spChg>
      </pc:sldChg>
      <pc:sldChg chg="addSp delSp modSp add replId">
        <pc:chgData name="Huỳnh Minh Khuê" userId="S::21522240@ms.uit.edu.vn::70898c0c-5c57-4b8c-8d75-b101afe16ee9" providerId="AD" clId="Web-{0FBECAFA-9BF1-FBE6-549D-F717AFF584F5}" dt="2025-01-08T20:21:19.848" v="169" actId="20577"/>
        <pc:sldMkLst>
          <pc:docMk/>
          <pc:sldMk cId="330199522" sldId="693"/>
        </pc:sldMkLst>
        <pc:spChg chg="mod">
          <ac:chgData name="Huỳnh Minh Khuê" userId="S::21522240@ms.uit.edu.vn::70898c0c-5c57-4b8c-8d75-b101afe16ee9" providerId="AD" clId="Web-{0FBECAFA-9BF1-FBE6-549D-F717AFF584F5}" dt="2025-01-08T20:21:19.848" v="169" actId="20577"/>
          <ac:spMkLst>
            <pc:docMk/>
            <pc:sldMk cId="330199522" sldId="693"/>
            <ac:spMk id="3" creationId="{70080D4D-67D2-4FB8-C2C5-62D60B0BCBF6}"/>
          </ac:spMkLst>
        </pc:spChg>
      </pc:sldChg>
      <pc:sldChg chg="modSp add replId">
        <pc:chgData name="Huỳnh Minh Khuê" userId="S::21522240@ms.uit.edu.vn::70898c0c-5c57-4b8c-8d75-b101afe16ee9" providerId="AD" clId="Web-{0FBECAFA-9BF1-FBE6-549D-F717AFF584F5}" dt="2025-01-08T20:21:33.286" v="173" actId="20577"/>
        <pc:sldMkLst>
          <pc:docMk/>
          <pc:sldMk cId="1332586755" sldId="694"/>
        </pc:sldMkLst>
        <pc:spChg chg="mod">
          <ac:chgData name="Huỳnh Minh Khuê" userId="S::21522240@ms.uit.edu.vn::70898c0c-5c57-4b8c-8d75-b101afe16ee9" providerId="AD" clId="Web-{0FBECAFA-9BF1-FBE6-549D-F717AFF584F5}" dt="2025-01-08T20:21:33.286" v="173" actId="20577"/>
          <ac:spMkLst>
            <pc:docMk/>
            <pc:sldMk cId="1332586755" sldId="694"/>
            <ac:spMk id="3" creationId="{70080D4D-67D2-4FB8-C2C5-62D60B0BCBF6}"/>
          </ac:spMkLst>
        </pc:spChg>
      </pc:sldChg>
      <pc:sldChg chg="add del replId">
        <pc:chgData name="Huỳnh Minh Khuê" userId="S::21522240@ms.uit.edu.vn::70898c0c-5c57-4b8c-8d75-b101afe16ee9" providerId="AD" clId="Web-{0FBECAFA-9BF1-FBE6-549D-F717AFF584F5}" dt="2025-01-08T20:21:05.098" v="166"/>
        <pc:sldMkLst>
          <pc:docMk/>
          <pc:sldMk cId="3324885379" sldId="694"/>
        </pc:sldMkLst>
      </pc:sldChg>
    </pc:docChg>
  </pc:docChgLst>
  <pc:docChgLst>
    <pc:chgData name="Huỳnh Minh Khuê" userId="S::21522240@ms.uit.edu.vn::70898c0c-5c57-4b8c-8d75-b101afe16ee9" providerId="AD" clId="Web-{6AC7941F-E86F-CA51-48F9-8DD30EAE5B1C}"/>
    <pc:docChg chg="modSld">
      <pc:chgData name="Huỳnh Minh Khuê" userId="S::21522240@ms.uit.edu.vn::70898c0c-5c57-4b8c-8d75-b101afe16ee9" providerId="AD" clId="Web-{6AC7941F-E86F-CA51-48F9-8DD30EAE5B1C}" dt="2025-01-09T02:08:11.344" v="1" actId="1076"/>
      <pc:docMkLst>
        <pc:docMk/>
      </pc:docMkLst>
      <pc:sldChg chg="modSp">
        <pc:chgData name="Huỳnh Minh Khuê" userId="S::21522240@ms.uit.edu.vn::70898c0c-5c57-4b8c-8d75-b101afe16ee9" providerId="AD" clId="Web-{6AC7941F-E86F-CA51-48F9-8DD30EAE5B1C}" dt="2025-01-09T02:08:11.344" v="1" actId="1076"/>
        <pc:sldMkLst>
          <pc:docMk/>
          <pc:sldMk cId="1130072709" sldId="673"/>
        </pc:sldMkLst>
        <pc:spChg chg="mod">
          <ac:chgData name="Huỳnh Minh Khuê" userId="S::21522240@ms.uit.edu.vn::70898c0c-5c57-4b8c-8d75-b101afe16ee9" providerId="AD" clId="Web-{6AC7941F-E86F-CA51-48F9-8DD30EAE5B1C}" dt="2025-01-09T02:08:11.344" v="1" actId="1076"/>
          <ac:spMkLst>
            <pc:docMk/>
            <pc:sldMk cId="1130072709" sldId="673"/>
            <ac:spMk id="3" creationId="{AA5C6BE8-8D21-9548-3D82-C8161D310642}"/>
          </ac:spMkLst>
        </pc:spChg>
      </pc:sldChg>
    </pc:docChg>
  </pc:docChgLst>
  <pc:docChgLst>
    <pc:chgData name="Mai Ngọc Phương Trinh" userId="ea765c50-619f-4f22-9971-02160723460e" providerId="ADAL" clId="{318A7597-6074-4646-A2D0-E176FDE4C87F}"/>
    <pc:docChg chg="undo redo custSel addSld delSld modSld sldOrd">
      <pc:chgData name="Mai Ngọc Phương Trinh" userId="ea765c50-619f-4f22-9971-02160723460e" providerId="ADAL" clId="{318A7597-6074-4646-A2D0-E176FDE4C87F}" dt="2025-01-09T01:43:52.917" v="736" actId="1036"/>
      <pc:docMkLst>
        <pc:docMk/>
      </pc:docMkLst>
      <pc:sldChg chg="modSp mod">
        <pc:chgData name="Mai Ngọc Phương Trinh" userId="ea765c50-619f-4f22-9971-02160723460e" providerId="ADAL" clId="{318A7597-6074-4646-A2D0-E176FDE4C87F}" dt="2025-01-08T18:28:58.547" v="435" actId="20577"/>
        <pc:sldMkLst>
          <pc:docMk/>
          <pc:sldMk cId="0" sldId="456"/>
        </pc:sldMkLst>
        <pc:spChg chg="mod">
          <ac:chgData name="Mai Ngọc Phương Trinh" userId="ea765c50-619f-4f22-9971-02160723460e" providerId="ADAL" clId="{318A7597-6074-4646-A2D0-E176FDE4C87F}" dt="2025-01-08T18:20:53.523" v="105"/>
          <ac:spMkLst>
            <pc:docMk/>
            <pc:sldMk cId="0" sldId="456"/>
            <ac:spMk id="25" creationId="{75409049-75FB-4C59-970D-160988C53188}"/>
          </ac:spMkLst>
        </pc:spChg>
        <pc:spChg chg="mod">
          <ac:chgData name="Mai Ngọc Phương Trinh" userId="ea765c50-619f-4f22-9971-02160723460e" providerId="ADAL" clId="{318A7597-6074-4646-A2D0-E176FDE4C87F}" dt="2025-01-08T18:28:58.547" v="435" actId="20577"/>
          <ac:spMkLst>
            <pc:docMk/>
            <pc:sldMk cId="0" sldId="456"/>
            <ac:spMk id="106" creationId="{00000000-0000-0000-0000-000000000000}"/>
          </ac:spMkLst>
        </pc:spChg>
        <pc:spChg chg="mod">
          <ac:chgData name="Mai Ngọc Phương Trinh" userId="ea765c50-619f-4f22-9971-02160723460e" providerId="ADAL" clId="{318A7597-6074-4646-A2D0-E176FDE4C87F}" dt="2025-01-08T18:21:05.330" v="108"/>
          <ac:spMkLst>
            <pc:docMk/>
            <pc:sldMk cId="0" sldId="456"/>
            <ac:spMk id="107" creationId="{00000000-0000-0000-0000-000000000000}"/>
          </ac:spMkLst>
        </pc:spChg>
      </pc:sldChg>
      <pc:sldChg chg="addSp modSp mod">
        <pc:chgData name="Mai Ngọc Phương Trinh" userId="ea765c50-619f-4f22-9971-02160723460e" providerId="ADAL" clId="{318A7597-6074-4646-A2D0-E176FDE4C87F}" dt="2025-01-08T18:26:13.417" v="395" actId="207"/>
        <pc:sldMkLst>
          <pc:docMk/>
          <pc:sldMk cId="137527922" sldId="582"/>
        </pc:sldMkLst>
        <pc:spChg chg="mod">
          <ac:chgData name="Mai Ngọc Phương Trinh" userId="ea765c50-619f-4f22-9971-02160723460e" providerId="ADAL" clId="{318A7597-6074-4646-A2D0-E176FDE4C87F}" dt="2025-01-08T18:26:13.417" v="395" actId="207"/>
          <ac:spMkLst>
            <pc:docMk/>
            <pc:sldMk cId="137527922" sldId="582"/>
            <ac:spMk id="3" creationId="{DDB11A3D-6222-417B-B8D9-AB891FD40BE0}"/>
          </ac:spMkLst>
        </pc:spChg>
      </pc:sldChg>
      <pc:sldChg chg="modSp mod">
        <pc:chgData name="Mai Ngọc Phương Trinh" userId="ea765c50-619f-4f22-9971-02160723460e" providerId="ADAL" clId="{318A7597-6074-4646-A2D0-E176FDE4C87F}" dt="2025-01-08T19:22:43.362" v="734" actId="255"/>
        <pc:sldMkLst>
          <pc:docMk/>
          <pc:sldMk cId="909676174" sldId="583"/>
        </pc:sldMkLst>
      </pc:sldChg>
      <pc:sldChg chg="del">
        <pc:chgData name="Mai Ngọc Phương Trinh" userId="ea765c50-619f-4f22-9971-02160723460e" providerId="ADAL" clId="{318A7597-6074-4646-A2D0-E176FDE4C87F}" dt="2025-01-08T18:26:01.952" v="394" actId="47"/>
        <pc:sldMkLst>
          <pc:docMk/>
          <pc:sldMk cId="133151203" sldId="584"/>
        </pc:sldMkLst>
      </pc:sldChg>
      <pc:sldChg chg="del">
        <pc:chgData name="Mai Ngọc Phương Trinh" userId="ea765c50-619f-4f22-9971-02160723460e" providerId="ADAL" clId="{318A7597-6074-4646-A2D0-E176FDE4C87F}" dt="2025-01-08T18:26:40.119" v="402" actId="47"/>
        <pc:sldMkLst>
          <pc:docMk/>
          <pc:sldMk cId="3502397161" sldId="585"/>
        </pc:sldMkLst>
      </pc:sldChg>
      <pc:sldChg chg="del">
        <pc:chgData name="Mai Ngọc Phương Trinh" userId="ea765c50-619f-4f22-9971-02160723460e" providerId="ADAL" clId="{318A7597-6074-4646-A2D0-E176FDE4C87F}" dt="2025-01-08T18:26:38.751" v="401" actId="47"/>
        <pc:sldMkLst>
          <pc:docMk/>
          <pc:sldMk cId="1568855883" sldId="588"/>
        </pc:sldMkLst>
      </pc:sldChg>
      <pc:sldChg chg="del">
        <pc:chgData name="Mai Ngọc Phương Trinh" userId="ea765c50-619f-4f22-9971-02160723460e" providerId="ADAL" clId="{318A7597-6074-4646-A2D0-E176FDE4C87F}" dt="2025-01-08T18:26:41.995" v="404" actId="47"/>
        <pc:sldMkLst>
          <pc:docMk/>
          <pc:sldMk cId="3262860889" sldId="589"/>
        </pc:sldMkLst>
      </pc:sldChg>
      <pc:sldChg chg="del">
        <pc:chgData name="Mai Ngọc Phương Trinh" userId="ea765c50-619f-4f22-9971-02160723460e" providerId="ADAL" clId="{318A7597-6074-4646-A2D0-E176FDE4C87F}" dt="2025-01-08T18:26:41.109" v="403" actId="47"/>
        <pc:sldMkLst>
          <pc:docMk/>
          <pc:sldMk cId="1540814748" sldId="590"/>
        </pc:sldMkLst>
      </pc:sldChg>
      <pc:sldChg chg="del">
        <pc:chgData name="Mai Ngọc Phương Trinh" userId="ea765c50-619f-4f22-9971-02160723460e" providerId="ADAL" clId="{318A7597-6074-4646-A2D0-E176FDE4C87F}" dt="2025-01-08T18:26:44.192" v="406" actId="47"/>
        <pc:sldMkLst>
          <pc:docMk/>
          <pc:sldMk cId="471009723" sldId="591"/>
        </pc:sldMkLst>
      </pc:sldChg>
      <pc:sldChg chg="del">
        <pc:chgData name="Mai Ngọc Phương Trinh" userId="ea765c50-619f-4f22-9971-02160723460e" providerId="ADAL" clId="{318A7597-6074-4646-A2D0-E176FDE4C87F}" dt="2025-01-08T18:26:42.669" v="405" actId="47"/>
        <pc:sldMkLst>
          <pc:docMk/>
          <pc:sldMk cId="1983749434" sldId="592"/>
        </pc:sldMkLst>
      </pc:sldChg>
      <pc:sldChg chg="modSp mod">
        <pc:chgData name="Mai Ngọc Phương Trinh" userId="ea765c50-619f-4f22-9971-02160723460e" providerId="ADAL" clId="{318A7597-6074-4646-A2D0-E176FDE4C87F}" dt="2025-01-08T18:24:08.817" v="365" actId="207"/>
        <pc:sldMkLst>
          <pc:docMk/>
          <pc:sldMk cId="441924618" sldId="593"/>
        </pc:sldMkLst>
        <pc:spChg chg="mod">
          <ac:chgData name="Mai Ngọc Phương Trinh" userId="ea765c50-619f-4f22-9971-02160723460e" providerId="ADAL" clId="{318A7597-6074-4646-A2D0-E176FDE4C87F}" dt="2025-01-08T18:24:08.817" v="365" actId="207"/>
          <ac:spMkLst>
            <pc:docMk/>
            <pc:sldMk cId="441924618" sldId="593"/>
            <ac:spMk id="2" creationId="{CBC85EF3-D99C-BEB7-0FE8-4B522A8E221C}"/>
          </ac:spMkLst>
        </pc:spChg>
      </pc:sldChg>
      <pc:sldChg chg="modSp mod">
        <pc:chgData name="Mai Ngọc Phương Trinh" userId="ea765c50-619f-4f22-9971-02160723460e" providerId="ADAL" clId="{318A7597-6074-4646-A2D0-E176FDE4C87F}" dt="2025-01-08T18:28:49.710" v="432"/>
        <pc:sldMkLst>
          <pc:docMk/>
          <pc:sldMk cId="1950078949" sldId="594"/>
        </pc:sldMkLst>
        <pc:spChg chg="mod">
          <ac:chgData name="Mai Ngọc Phương Trinh" userId="ea765c50-619f-4f22-9971-02160723460e" providerId="ADAL" clId="{318A7597-6074-4646-A2D0-E176FDE4C87F}" dt="2025-01-08T18:19:36.591" v="88"/>
          <ac:spMkLst>
            <pc:docMk/>
            <pc:sldMk cId="1950078949" sldId="594"/>
            <ac:spMk id="25" creationId="{75409049-75FB-4C59-970D-160988C53188}"/>
          </ac:spMkLst>
        </pc:spChg>
        <pc:spChg chg="mod">
          <ac:chgData name="Mai Ngọc Phương Trinh" userId="ea765c50-619f-4f22-9971-02160723460e" providerId="ADAL" clId="{318A7597-6074-4646-A2D0-E176FDE4C87F}" dt="2025-01-08T18:28:49.710" v="432"/>
          <ac:spMkLst>
            <pc:docMk/>
            <pc:sldMk cId="1950078949" sldId="594"/>
            <ac:spMk id="106" creationId="{00000000-0000-0000-0000-000000000000}"/>
          </ac:spMkLst>
        </pc:spChg>
        <pc:spChg chg="mod">
          <ac:chgData name="Mai Ngọc Phương Trinh" userId="ea765c50-619f-4f22-9971-02160723460e" providerId="ADAL" clId="{318A7597-6074-4646-A2D0-E176FDE4C87F}" dt="2025-01-08T18:20:22.391" v="96" actId="255"/>
          <ac:spMkLst>
            <pc:docMk/>
            <pc:sldMk cId="1950078949" sldId="594"/>
            <ac:spMk id="107" creationId="{00000000-0000-0000-0000-000000000000}"/>
          </ac:spMkLst>
        </pc:spChg>
      </pc:sldChg>
      <pc:sldChg chg="modSp add mod">
        <pc:chgData name="Mai Ngọc Phương Trinh" userId="ea765c50-619f-4f22-9971-02160723460e" providerId="ADAL" clId="{318A7597-6074-4646-A2D0-E176FDE4C87F}" dt="2025-01-08T18:24:57.556" v="379" actId="255"/>
        <pc:sldMkLst>
          <pc:docMk/>
          <pc:sldMk cId="3473781240" sldId="671"/>
        </pc:sldMkLst>
        <pc:spChg chg="mod">
          <ac:chgData name="Mai Ngọc Phương Trinh" userId="ea765c50-619f-4f22-9971-02160723460e" providerId="ADAL" clId="{318A7597-6074-4646-A2D0-E176FDE4C87F}" dt="2025-01-08T18:24:57.556" v="379" actId="255"/>
          <ac:spMkLst>
            <pc:docMk/>
            <pc:sldMk cId="3473781240" sldId="671"/>
            <ac:spMk id="2" creationId="{75FBD45B-3DF7-1EB4-100B-3F6026890CF3}"/>
          </ac:spMkLst>
        </pc:spChg>
      </pc:sldChg>
      <pc:sldChg chg="modSp add mod">
        <pc:chgData name="Mai Ngọc Phương Trinh" userId="ea765c50-619f-4f22-9971-02160723460e" providerId="ADAL" clId="{318A7597-6074-4646-A2D0-E176FDE4C87F}" dt="2025-01-08T18:25:08.507" v="382"/>
        <pc:sldMkLst>
          <pc:docMk/>
          <pc:sldMk cId="3679157282" sldId="672"/>
        </pc:sldMkLst>
        <pc:spChg chg="mod">
          <ac:chgData name="Mai Ngọc Phương Trinh" userId="ea765c50-619f-4f22-9971-02160723460e" providerId="ADAL" clId="{318A7597-6074-4646-A2D0-E176FDE4C87F}" dt="2025-01-08T18:25:08.507" v="382"/>
          <ac:spMkLst>
            <pc:docMk/>
            <pc:sldMk cId="3679157282" sldId="672"/>
            <ac:spMk id="2" creationId="{FD199EF4-7806-017A-6CCB-C25BFBF649D5}"/>
          </ac:spMkLst>
        </pc:spChg>
      </pc:sldChg>
      <pc:sldChg chg="addSp delSp modSp add mod">
        <pc:chgData name="Mai Ngọc Phương Trinh" userId="ea765c50-619f-4f22-9971-02160723460e" providerId="ADAL" clId="{318A7597-6074-4646-A2D0-E176FDE4C87F}" dt="2025-01-08T18:35:01.983" v="462" actId="20577"/>
        <pc:sldMkLst>
          <pc:docMk/>
          <pc:sldMk cId="1130072709" sldId="673"/>
        </pc:sldMkLst>
        <pc:spChg chg="mod">
          <ac:chgData name="Mai Ngọc Phương Trinh" userId="ea765c50-619f-4f22-9971-02160723460e" providerId="ADAL" clId="{318A7597-6074-4646-A2D0-E176FDE4C87F}" dt="2025-01-08T18:25:31.787" v="386"/>
          <ac:spMkLst>
            <pc:docMk/>
            <pc:sldMk cId="1130072709" sldId="673"/>
            <ac:spMk id="2" creationId="{3EC64193-06CC-3036-BA2D-ED6256FC2945}"/>
          </ac:spMkLst>
        </pc:spChg>
        <pc:spChg chg="add del mod">
          <ac:chgData name="Mai Ngọc Phương Trinh" userId="ea765c50-619f-4f22-9971-02160723460e" providerId="ADAL" clId="{318A7597-6074-4646-A2D0-E176FDE4C87F}" dt="2025-01-08T18:35:01.983" v="462" actId="20577"/>
          <ac:spMkLst>
            <pc:docMk/>
            <pc:sldMk cId="1130072709" sldId="673"/>
            <ac:spMk id="3" creationId="{AA5C6BE8-8D21-9548-3D82-C8161D310642}"/>
          </ac:spMkLst>
        </pc:spChg>
      </pc:sldChg>
      <pc:sldChg chg="modSp add mod">
        <pc:chgData name="Mai Ngọc Phương Trinh" userId="ea765c50-619f-4f22-9971-02160723460e" providerId="ADAL" clId="{318A7597-6074-4646-A2D0-E176FDE4C87F}" dt="2025-01-08T19:01:45.576" v="664"/>
        <pc:sldMkLst>
          <pc:docMk/>
          <pc:sldMk cId="3023750224" sldId="674"/>
        </pc:sldMkLst>
        <pc:spChg chg="mod">
          <ac:chgData name="Mai Ngọc Phương Trinh" userId="ea765c50-619f-4f22-9971-02160723460e" providerId="ADAL" clId="{318A7597-6074-4646-A2D0-E176FDE4C87F}" dt="2025-01-08T18:25:43.984" v="389"/>
          <ac:spMkLst>
            <pc:docMk/>
            <pc:sldMk cId="3023750224" sldId="674"/>
            <ac:spMk id="2" creationId="{89CD0A87-9548-6FBF-3CA8-A62D72520C94}"/>
          </ac:spMkLst>
        </pc:spChg>
        <pc:spChg chg="mod">
          <ac:chgData name="Mai Ngọc Phương Trinh" userId="ea765c50-619f-4f22-9971-02160723460e" providerId="ADAL" clId="{318A7597-6074-4646-A2D0-E176FDE4C87F}" dt="2025-01-08T19:01:45.576" v="664"/>
          <ac:spMkLst>
            <pc:docMk/>
            <pc:sldMk cId="3023750224" sldId="674"/>
            <ac:spMk id="3" creationId="{B6E922B7-F82E-3835-E54F-CC5C38AB10CC}"/>
          </ac:spMkLst>
        </pc:spChg>
      </pc:sldChg>
      <pc:sldChg chg="modSp add mod">
        <pc:chgData name="Mai Ngọc Phương Trinh" userId="ea765c50-619f-4f22-9971-02160723460e" providerId="ADAL" clId="{318A7597-6074-4646-A2D0-E176FDE4C87F}" dt="2025-01-08T18:25:59.302" v="393"/>
        <pc:sldMkLst>
          <pc:docMk/>
          <pc:sldMk cId="4195307583" sldId="675"/>
        </pc:sldMkLst>
        <pc:spChg chg="mod">
          <ac:chgData name="Mai Ngọc Phương Trinh" userId="ea765c50-619f-4f22-9971-02160723460e" providerId="ADAL" clId="{318A7597-6074-4646-A2D0-E176FDE4C87F}" dt="2025-01-08T18:25:59.302" v="393"/>
          <ac:spMkLst>
            <pc:docMk/>
            <pc:sldMk cId="4195307583" sldId="675"/>
            <ac:spMk id="2" creationId="{49BDE324-A5FC-66AF-E415-F5873ED6F0F7}"/>
          </ac:spMkLst>
        </pc:spChg>
      </pc:sldChg>
      <pc:sldChg chg="modSp add mod">
        <pc:chgData name="Mai Ngọc Phương Trinh" userId="ea765c50-619f-4f22-9971-02160723460e" providerId="ADAL" clId="{318A7597-6074-4646-A2D0-E176FDE4C87F}" dt="2025-01-08T18:26:59.635" v="408" actId="207"/>
        <pc:sldMkLst>
          <pc:docMk/>
          <pc:sldMk cId="558890746" sldId="676"/>
        </pc:sldMkLst>
        <pc:spChg chg="mod">
          <ac:chgData name="Mai Ngọc Phương Trinh" userId="ea765c50-619f-4f22-9971-02160723460e" providerId="ADAL" clId="{318A7597-6074-4646-A2D0-E176FDE4C87F}" dt="2025-01-08T18:26:59.635" v="408" actId="207"/>
          <ac:spMkLst>
            <pc:docMk/>
            <pc:sldMk cId="558890746" sldId="676"/>
            <ac:spMk id="3" creationId="{4C2D9696-A12B-CF89-4ACE-8C7CA92009D2}"/>
          </ac:spMkLst>
        </pc:spChg>
      </pc:sldChg>
      <pc:sldChg chg="modSp add mod">
        <pc:chgData name="Mai Ngọc Phương Trinh" userId="ea765c50-619f-4f22-9971-02160723460e" providerId="ADAL" clId="{318A7597-6074-4646-A2D0-E176FDE4C87F}" dt="2025-01-08T18:27:12.358" v="410" actId="207"/>
        <pc:sldMkLst>
          <pc:docMk/>
          <pc:sldMk cId="149471352" sldId="677"/>
        </pc:sldMkLst>
        <pc:spChg chg="mod">
          <ac:chgData name="Mai Ngọc Phương Trinh" userId="ea765c50-619f-4f22-9971-02160723460e" providerId="ADAL" clId="{318A7597-6074-4646-A2D0-E176FDE4C87F}" dt="2025-01-08T18:27:12.358" v="410" actId="207"/>
          <ac:spMkLst>
            <pc:docMk/>
            <pc:sldMk cId="149471352" sldId="677"/>
            <ac:spMk id="3" creationId="{13279024-2316-4B58-5B86-86BF3FC6765D}"/>
          </ac:spMkLst>
        </pc:spChg>
      </pc:sldChg>
      <pc:sldChg chg="modSp add mod">
        <pc:chgData name="Mai Ngọc Phương Trinh" userId="ea765c50-619f-4f22-9971-02160723460e" providerId="ADAL" clId="{318A7597-6074-4646-A2D0-E176FDE4C87F}" dt="2025-01-08T18:27:37.411" v="412" actId="207"/>
        <pc:sldMkLst>
          <pc:docMk/>
          <pc:sldMk cId="3740226863" sldId="678"/>
        </pc:sldMkLst>
        <pc:spChg chg="mod">
          <ac:chgData name="Mai Ngọc Phương Trinh" userId="ea765c50-619f-4f22-9971-02160723460e" providerId="ADAL" clId="{318A7597-6074-4646-A2D0-E176FDE4C87F}" dt="2025-01-08T18:27:37.411" v="412" actId="207"/>
          <ac:spMkLst>
            <pc:docMk/>
            <pc:sldMk cId="3740226863" sldId="678"/>
            <ac:spMk id="3" creationId="{1EAC5884-ACDA-7488-5398-AE29EBBDFCFA}"/>
          </ac:spMkLst>
        </pc:spChg>
      </pc:sldChg>
      <pc:sldChg chg="modSp add mod">
        <pc:chgData name="Mai Ngọc Phương Trinh" userId="ea765c50-619f-4f22-9971-02160723460e" providerId="ADAL" clId="{318A7597-6074-4646-A2D0-E176FDE4C87F}" dt="2025-01-08T18:28:01.806" v="414" actId="207"/>
        <pc:sldMkLst>
          <pc:docMk/>
          <pc:sldMk cId="4042911145" sldId="679"/>
        </pc:sldMkLst>
        <pc:spChg chg="mod">
          <ac:chgData name="Mai Ngọc Phương Trinh" userId="ea765c50-619f-4f22-9971-02160723460e" providerId="ADAL" clId="{318A7597-6074-4646-A2D0-E176FDE4C87F}" dt="2025-01-08T18:28:01.806" v="414" actId="207"/>
          <ac:spMkLst>
            <pc:docMk/>
            <pc:sldMk cId="4042911145" sldId="679"/>
            <ac:spMk id="3" creationId="{39BE13D7-EFB5-F719-7FF7-E51F2B54F306}"/>
          </ac:spMkLst>
        </pc:spChg>
      </pc:sldChg>
      <pc:sldChg chg="modSp add mod">
        <pc:chgData name="Mai Ngọc Phương Trinh" userId="ea765c50-619f-4f22-9971-02160723460e" providerId="ADAL" clId="{318A7597-6074-4646-A2D0-E176FDE4C87F}" dt="2025-01-08T18:28:15.838" v="416" actId="207"/>
        <pc:sldMkLst>
          <pc:docMk/>
          <pc:sldMk cId="1645099468" sldId="680"/>
        </pc:sldMkLst>
        <pc:spChg chg="mod">
          <ac:chgData name="Mai Ngọc Phương Trinh" userId="ea765c50-619f-4f22-9971-02160723460e" providerId="ADAL" clId="{318A7597-6074-4646-A2D0-E176FDE4C87F}" dt="2025-01-08T18:28:15.838" v="416" actId="207"/>
          <ac:spMkLst>
            <pc:docMk/>
            <pc:sldMk cId="1645099468" sldId="680"/>
            <ac:spMk id="3" creationId="{A5C63606-82CC-7ACA-DCD5-8A1F32536A99}"/>
          </ac:spMkLst>
        </pc:spChg>
      </pc:sldChg>
      <pc:sldChg chg="modSp add mod">
        <pc:chgData name="Mai Ngọc Phương Trinh" userId="ea765c50-619f-4f22-9971-02160723460e" providerId="ADAL" clId="{318A7597-6074-4646-A2D0-E176FDE4C87F}" dt="2025-01-08T18:36:13.869" v="563" actId="20577"/>
        <pc:sldMkLst>
          <pc:docMk/>
          <pc:sldMk cId="3462716631" sldId="681"/>
        </pc:sldMkLst>
        <pc:spChg chg="mod">
          <ac:chgData name="Mai Ngọc Phương Trinh" userId="ea765c50-619f-4f22-9971-02160723460e" providerId="ADAL" clId="{318A7597-6074-4646-A2D0-E176FDE4C87F}" dt="2025-01-08T18:36:13.869" v="563" actId="20577"/>
          <ac:spMkLst>
            <pc:docMk/>
            <pc:sldMk cId="3462716631" sldId="681"/>
            <ac:spMk id="3" creationId="{6366825F-2E5E-0486-0E07-C648F8044581}"/>
          </ac:spMkLst>
        </pc:spChg>
      </pc:sldChg>
      <pc:sldChg chg="addSp delSp modSp add mod">
        <pc:chgData name="Mai Ngọc Phương Trinh" userId="ea765c50-619f-4f22-9971-02160723460e" providerId="ADAL" clId="{318A7597-6074-4646-A2D0-E176FDE4C87F}" dt="2025-01-08T18:39:08.869" v="579" actId="1076"/>
        <pc:sldMkLst>
          <pc:docMk/>
          <pc:sldMk cId="2668590081" sldId="682"/>
        </pc:sldMkLst>
        <pc:picChg chg="add mod ord">
          <ac:chgData name="Mai Ngọc Phương Trinh" userId="ea765c50-619f-4f22-9971-02160723460e" providerId="ADAL" clId="{318A7597-6074-4646-A2D0-E176FDE4C87F}" dt="2025-01-08T18:39:00.469" v="577" actId="1076"/>
          <ac:picMkLst>
            <pc:docMk/>
            <pc:sldMk cId="2668590081" sldId="682"/>
            <ac:picMk id="6" creationId="{547A14E8-4232-E8A4-A599-031FDCFFD6EF}"/>
          </ac:picMkLst>
        </pc:picChg>
        <pc:picChg chg="add mod">
          <ac:chgData name="Mai Ngọc Phương Trinh" userId="ea765c50-619f-4f22-9971-02160723460e" providerId="ADAL" clId="{318A7597-6074-4646-A2D0-E176FDE4C87F}" dt="2025-01-08T18:39:08.869" v="579" actId="1076"/>
          <ac:picMkLst>
            <pc:docMk/>
            <pc:sldMk cId="2668590081" sldId="682"/>
            <ac:picMk id="8" creationId="{FD3AFC10-8F2B-0A12-48B7-9C71FF30EC4E}"/>
          </ac:picMkLst>
        </pc:picChg>
      </pc:sldChg>
      <pc:sldChg chg="addSp delSp modSp add mod">
        <pc:chgData name="Mai Ngọc Phương Trinh" userId="ea765c50-619f-4f22-9971-02160723460e" providerId="ADAL" clId="{318A7597-6074-4646-A2D0-E176FDE4C87F}" dt="2025-01-08T18:56:54.719" v="618" actId="255"/>
        <pc:sldMkLst>
          <pc:docMk/>
          <pc:sldMk cId="922773324" sldId="683"/>
        </pc:sldMkLst>
        <pc:spChg chg="add del mod">
          <ac:chgData name="Mai Ngọc Phương Trinh" userId="ea765c50-619f-4f22-9971-02160723460e" providerId="ADAL" clId="{318A7597-6074-4646-A2D0-E176FDE4C87F}" dt="2025-01-08T18:56:54.719" v="618" actId="255"/>
          <ac:spMkLst>
            <pc:docMk/>
            <pc:sldMk cId="922773324" sldId="683"/>
            <ac:spMk id="3" creationId="{FB7DFB6D-68A4-FF0C-857D-52C122298DF8}"/>
          </ac:spMkLst>
        </pc:spChg>
      </pc:sldChg>
      <pc:sldChg chg="addSp delSp modSp add mod setBg">
        <pc:chgData name="Mai Ngọc Phương Trinh" userId="ea765c50-619f-4f22-9971-02160723460e" providerId="ADAL" clId="{318A7597-6074-4646-A2D0-E176FDE4C87F}" dt="2025-01-09T01:43:52.917" v="736" actId="1036"/>
        <pc:sldMkLst>
          <pc:docMk/>
          <pc:sldMk cId="1010056600" sldId="684"/>
        </pc:sldMkLst>
        <pc:spChg chg="mod">
          <ac:chgData name="Mai Ngọc Phương Trinh" userId="ea765c50-619f-4f22-9971-02160723460e" providerId="ADAL" clId="{318A7597-6074-4646-A2D0-E176FDE4C87F}" dt="2025-01-08T18:57:38.025" v="621" actId="26606"/>
          <ac:spMkLst>
            <pc:docMk/>
            <pc:sldMk cId="1010056600" sldId="684"/>
            <ac:spMk id="2" creationId="{6B4A3E51-B4A5-BCD1-FDF4-AB24867A703E}"/>
          </ac:spMkLst>
        </pc:spChg>
        <pc:spChg chg="mod ord">
          <ac:chgData name="Mai Ngọc Phương Trinh" userId="ea765c50-619f-4f22-9971-02160723460e" providerId="ADAL" clId="{318A7597-6074-4646-A2D0-E176FDE4C87F}" dt="2025-01-08T18:57:38.025" v="621" actId="26606"/>
          <ac:spMkLst>
            <pc:docMk/>
            <pc:sldMk cId="1010056600" sldId="684"/>
            <ac:spMk id="4" creationId="{2A927215-E4EF-04E0-6188-7BF220CF40E2}"/>
          </ac:spMkLst>
        </pc:spChg>
        <pc:picChg chg="add mod">
          <ac:chgData name="Mai Ngọc Phương Trinh" userId="ea765c50-619f-4f22-9971-02160723460e" providerId="ADAL" clId="{318A7597-6074-4646-A2D0-E176FDE4C87F}" dt="2025-01-09T01:43:52.917" v="736" actId="1036"/>
          <ac:picMkLst>
            <pc:docMk/>
            <pc:sldMk cId="1010056600" sldId="684"/>
            <ac:picMk id="5" creationId="{A5964DBE-3051-A3B2-BF9E-EF0D5C4874FC}"/>
          </ac:picMkLst>
        </pc:picChg>
      </pc:sldChg>
      <pc:sldChg chg="addSp delSp modSp add mod">
        <pc:chgData name="Mai Ngọc Phương Trinh" userId="ea765c50-619f-4f22-9971-02160723460e" providerId="ADAL" clId="{318A7597-6074-4646-A2D0-E176FDE4C87F}" dt="2025-01-08T18:59:05.587" v="631" actId="1076"/>
        <pc:sldMkLst>
          <pc:docMk/>
          <pc:sldMk cId="1727328982" sldId="685"/>
        </pc:sldMkLst>
      </pc:sldChg>
      <pc:sldChg chg="modSp add mod">
        <pc:chgData name="Mai Ngọc Phương Trinh" userId="ea765c50-619f-4f22-9971-02160723460e" providerId="ADAL" clId="{318A7597-6074-4646-A2D0-E176FDE4C87F}" dt="2025-01-08T19:02:23.873" v="675" actId="20577"/>
        <pc:sldMkLst>
          <pc:docMk/>
          <pc:sldMk cId="1488378930" sldId="686"/>
        </pc:sldMkLst>
        <pc:spChg chg="mod">
          <ac:chgData name="Mai Ngọc Phương Trinh" userId="ea765c50-619f-4f22-9971-02160723460e" providerId="ADAL" clId="{318A7597-6074-4646-A2D0-E176FDE4C87F}" dt="2025-01-08T19:02:23.873" v="675" actId="20577"/>
          <ac:spMkLst>
            <pc:docMk/>
            <pc:sldMk cId="1488378930" sldId="686"/>
            <ac:spMk id="3" creationId="{DAC3DF21-B201-2EC6-3521-25A45437E2EE}"/>
          </ac:spMkLst>
        </pc:spChg>
      </pc:sldChg>
      <pc:sldChg chg="addSp delSp modSp add mod">
        <pc:chgData name="Mai Ngọc Phương Trinh" userId="ea765c50-619f-4f22-9971-02160723460e" providerId="ADAL" clId="{318A7597-6074-4646-A2D0-E176FDE4C87F}" dt="2025-01-08T18:59:34.068" v="636" actId="1076"/>
        <pc:sldMkLst>
          <pc:docMk/>
          <pc:sldMk cId="3165453126" sldId="687"/>
        </pc:sldMkLst>
      </pc:sldChg>
      <pc:sldChg chg="modSp add mod ord">
        <pc:chgData name="Mai Ngọc Phương Trinh" userId="ea765c50-619f-4f22-9971-02160723460e" providerId="ADAL" clId="{318A7597-6074-4646-A2D0-E176FDE4C87F}" dt="2025-01-08T19:05:14.776" v="726"/>
        <pc:sldMkLst>
          <pc:docMk/>
          <pc:sldMk cId="1421970765" sldId="688"/>
        </pc:sldMkLst>
        <pc:spChg chg="mod">
          <ac:chgData name="Mai Ngọc Phương Trinh" userId="ea765c50-619f-4f22-9971-02160723460e" providerId="ADAL" clId="{318A7597-6074-4646-A2D0-E176FDE4C87F}" dt="2025-01-08T19:04:54.739" v="724" actId="255"/>
          <ac:spMkLst>
            <pc:docMk/>
            <pc:sldMk cId="1421970765" sldId="688"/>
            <ac:spMk id="3" creationId="{F1D06647-B804-5600-A773-33E4DE6FE3F6}"/>
          </ac:spMkLst>
        </pc:spChg>
      </pc:sldChg>
      <pc:sldChg chg="addSp delSp modSp add mod">
        <pc:chgData name="Mai Ngọc Phương Trinh" userId="ea765c50-619f-4f22-9971-02160723460e" providerId="ADAL" clId="{318A7597-6074-4646-A2D0-E176FDE4C87F}" dt="2025-01-08T18:59:59.968" v="641" actId="1076"/>
        <pc:sldMkLst>
          <pc:docMk/>
          <pc:sldMk cId="145223005" sldId="689"/>
        </pc:sldMkLst>
        <pc:picChg chg="add mod">
          <ac:chgData name="Mai Ngọc Phương Trinh" userId="ea765c50-619f-4f22-9971-02160723460e" providerId="ADAL" clId="{318A7597-6074-4646-A2D0-E176FDE4C87F}" dt="2025-01-08T18:59:59.968" v="641" actId="1076"/>
          <ac:picMkLst>
            <pc:docMk/>
            <pc:sldMk cId="145223005" sldId="689"/>
            <ac:picMk id="6" creationId="{A93F05DE-39D7-FE2D-049E-02B6489EE716}"/>
          </ac:picMkLst>
        </pc:picChg>
      </pc:sldChg>
      <pc:sldChg chg="modSp add del mod">
        <pc:chgData name="Mai Ngọc Phương Trinh" userId="ea765c50-619f-4f22-9971-02160723460e" providerId="ADAL" clId="{318A7597-6074-4646-A2D0-E176FDE4C87F}" dt="2025-01-08T19:05:53.960" v="730" actId="47"/>
        <pc:sldMkLst>
          <pc:docMk/>
          <pc:sldMk cId="3180586516" sldId="690"/>
        </pc:sldMkLst>
      </pc:sldChg>
    </pc:docChg>
  </pc:docChgLst>
  <pc:docChgLst>
    <pc:chgData name="Mai Ngọc Phương Trinh" userId="ea765c50-619f-4f22-9971-02160723460e" providerId="ADAL" clId="{A8BFB395-38A7-43E1-9F52-13B190FA0D03}"/>
    <pc:docChg chg="custSel addSld delSld modSld">
      <pc:chgData name="Mai Ngọc Phương Trinh" userId="ea765c50-619f-4f22-9971-02160723460e" providerId="ADAL" clId="{A8BFB395-38A7-43E1-9F52-13B190FA0D03}" dt="2025-01-14T10:11:58.211" v="131" actId="1076"/>
      <pc:docMkLst>
        <pc:docMk/>
      </pc:docMkLst>
      <pc:sldChg chg="modSp mod">
        <pc:chgData name="Mai Ngọc Phương Trinh" userId="ea765c50-619f-4f22-9971-02160723460e" providerId="ADAL" clId="{A8BFB395-38A7-43E1-9F52-13B190FA0D03}" dt="2025-01-10T03:43:27.072" v="90" actId="20577"/>
        <pc:sldMkLst>
          <pc:docMk/>
          <pc:sldMk cId="1130072709" sldId="673"/>
        </pc:sldMkLst>
        <pc:spChg chg="mod">
          <ac:chgData name="Mai Ngọc Phương Trinh" userId="ea765c50-619f-4f22-9971-02160723460e" providerId="ADAL" clId="{A8BFB395-38A7-43E1-9F52-13B190FA0D03}" dt="2025-01-10T03:43:27.072" v="90" actId="20577"/>
          <ac:spMkLst>
            <pc:docMk/>
            <pc:sldMk cId="1130072709" sldId="673"/>
            <ac:spMk id="3" creationId="{AA5C6BE8-8D21-9548-3D82-C8161D310642}"/>
          </ac:spMkLst>
        </pc:spChg>
      </pc:sldChg>
      <pc:sldChg chg="addSp delSp modSp mod">
        <pc:chgData name="Mai Ngọc Phương Trinh" userId="ea765c50-619f-4f22-9971-02160723460e" providerId="ADAL" clId="{A8BFB395-38A7-43E1-9F52-13B190FA0D03}" dt="2025-01-10T03:44:08.730" v="97" actId="1076"/>
        <pc:sldMkLst>
          <pc:docMk/>
          <pc:sldMk cId="1727328982" sldId="685"/>
        </pc:sldMkLst>
        <pc:picChg chg="add mod">
          <ac:chgData name="Mai Ngọc Phương Trinh" userId="ea765c50-619f-4f22-9971-02160723460e" providerId="ADAL" clId="{A8BFB395-38A7-43E1-9F52-13B190FA0D03}" dt="2025-01-10T03:44:08.730" v="97" actId="1076"/>
          <ac:picMkLst>
            <pc:docMk/>
            <pc:sldMk cId="1727328982" sldId="685"/>
            <ac:picMk id="12" creationId="{F1BEFFE7-278C-374B-8F50-4D3AA1F2932C}"/>
          </ac:picMkLst>
        </pc:picChg>
      </pc:sldChg>
      <pc:sldChg chg="del">
        <pc:chgData name="Mai Ngọc Phương Trinh" userId="ea765c50-619f-4f22-9971-02160723460e" providerId="ADAL" clId="{A8BFB395-38A7-43E1-9F52-13B190FA0D03}" dt="2025-01-14T10:11:28.200" v="118" actId="47"/>
        <pc:sldMkLst>
          <pc:docMk/>
          <pc:sldMk cId="3165453126" sldId="687"/>
        </pc:sldMkLst>
      </pc:sldChg>
      <pc:sldChg chg="addSp delSp modSp add mod">
        <pc:chgData name="Mai Ngọc Phương Trinh" userId="ea765c50-619f-4f22-9971-02160723460e" providerId="ADAL" clId="{A8BFB395-38A7-43E1-9F52-13B190FA0D03}" dt="2025-01-10T09:05:01.738" v="113" actId="1076"/>
        <pc:sldMkLst>
          <pc:docMk/>
          <pc:sldMk cId="2446701799" sldId="695"/>
        </pc:sldMkLst>
        <pc:picChg chg="add mod">
          <ac:chgData name="Mai Ngọc Phương Trinh" userId="ea765c50-619f-4f22-9971-02160723460e" providerId="ADAL" clId="{A8BFB395-38A7-43E1-9F52-13B190FA0D03}" dt="2025-01-10T09:05:01.738" v="113" actId="1076"/>
          <ac:picMkLst>
            <pc:docMk/>
            <pc:sldMk cId="2446701799" sldId="695"/>
            <ac:picMk id="8" creationId="{B502B4D0-6FBA-68BF-88D0-E9A1C90C8FB3}"/>
          </ac:picMkLst>
        </pc:picChg>
      </pc:sldChg>
      <pc:sldChg chg="addSp delSp modSp add mod">
        <pc:chgData name="Mai Ngọc Phương Trinh" userId="ea765c50-619f-4f22-9971-02160723460e" providerId="ADAL" clId="{A8BFB395-38A7-43E1-9F52-13B190FA0D03}" dt="2025-01-10T09:05:06.308" v="114" actId="1076"/>
        <pc:sldMkLst>
          <pc:docMk/>
          <pc:sldMk cId="2050217366" sldId="696"/>
        </pc:sldMkLst>
        <pc:picChg chg="add mod">
          <ac:chgData name="Mai Ngọc Phương Trinh" userId="ea765c50-619f-4f22-9971-02160723460e" providerId="ADAL" clId="{A8BFB395-38A7-43E1-9F52-13B190FA0D03}" dt="2025-01-10T09:05:06.308" v="114" actId="1076"/>
          <ac:picMkLst>
            <pc:docMk/>
            <pc:sldMk cId="2050217366" sldId="696"/>
            <ac:picMk id="8" creationId="{A4EB4C1E-4103-A73D-59E9-2E9499667282}"/>
          </ac:picMkLst>
        </pc:picChg>
      </pc:sldChg>
      <pc:sldChg chg="addSp delSp modSp add mod">
        <pc:chgData name="Mai Ngọc Phương Trinh" userId="ea765c50-619f-4f22-9971-02160723460e" providerId="ADAL" clId="{A8BFB395-38A7-43E1-9F52-13B190FA0D03}" dt="2025-01-10T09:05:10.028" v="115" actId="1076"/>
        <pc:sldMkLst>
          <pc:docMk/>
          <pc:sldMk cId="1669011399" sldId="697"/>
        </pc:sldMkLst>
        <pc:picChg chg="add mod">
          <ac:chgData name="Mai Ngọc Phương Trinh" userId="ea765c50-619f-4f22-9971-02160723460e" providerId="ADAL" clId="{A8BFB395-38A7-43E1-9F52-13B190FA0D03}" dt="2025-01-10T09:05:10.028" v="115" actId="1076"/>
          <ac:picMkLst>
            <pc:docMk/>
            <pc:sldMk cId="1669011399" sldId="697"/>
            <ac:picMk id="8" creationId="{C31A622D-4A4B-945B-A5C6-323525A6AA03}"/>
          </ac:picMkLst>
        </pc:picChg>
      </pc:sldChg>
      <pc:sldChg chg="addSp delSp modSp add mod">
        <pc:chgData name="Mai Ngọc Phương Trinh" userId="ea765c50-619f-4f22-9971-02160723460e" providerId="ADAL" clId="{A8BFB395-38A7-43E1-9F52-13B190FA0D03}" dt="2025-01-14T10:11:42.340" v="125" actId="1076"/>
        <pc:sldMkLst>
          <pc:docMk/>
          <pc:sldMk cId="4075720470" sldId="698"/>
        </pc:sldMkLst>
        <pc:spChg chg="add del mod">
          <ac:chgData name="Mai Ngọc Phương Trinh" userId="ea765c50-619f-4f22-9971-02160723460e" providerId="ADAL" clId="{A8BFB395-38A7-43E1-9F52-13B190FA0D03}" dt="2025-01-14T10:11:35.274" v="120"/>
          <ac:spMkLst>
            <pc:docMk/>
            <pc:sldMk cId="4075720470" sldId="698"/>
            <ac:spMk id="5" creationId="{39CC119A-A09A-61FF-36AC-C36C7FA7A01D}"/>
          </ac:spMkLst>
        </pc:spChg>
        <pc:picChg chg="del">
          <ac:chgData name="Mai Ngọc Phương Trinh" userId="ea765c50-619f-4f22-9971-02160723460e" providerId="ADAL" clId="{A8BFB395-38A7-43E1-9F52-13B190FA0D03}" dt="2025-01-14T10:11:30.987" v="119" actId="478"/>
          <ac:picMkLst>
            <pc:docMk/>
            <pc:sldMk cId="4075720470" sldId="698"/>
            <ac:picMk id="6" creationId="{2930197F-1E51-8BAF-1B84-06A3387291A2}"/>
          </ac:picMkLst>
        </pc:picChg>
        <pc:picChg chg="add mod">
          <ac:chgData name="Mai Ngọc Phương Trinh" userId="ea765c50-619f-4f22-9971-02160723460e" providerId="ADAL" clId="{A8BFB395-38A7-43E1-9F52-13B190FA0D03}" dt="2025-01-14T10:11:42.340" v="125" actId="1076"/>
          <ac:picMkLst>
            <pc:docMk/>
            <pc:sldMk cId="4075720470" sldId="698"/>
            <ac:picMk id="8" creationId="{EB2C1281-C00B-913F-0059-3A8976600320}"/>
          </ac:picMkLst>
        </pc:picChg>
      </pc:sldChg>
      <pc:sldChg chg="addSp delSp modSp add mod">
        <pc:chgData name="Mai Ngọc Phương Trinh" userId="ea765c50-619f-4f22-9971-02160723460e" providerId="ADAL" clId="{A8BFB395-38A7-43E1-9F52-13B190FA0D03}" dt="2025-01-14T10:11:58.211" v="131" actId="1076"/>
        <pc:sldMkLst>
          <pc:docMk/>
          <pc:sldMk cId="541079632" sldId="699"/>
        </pc:sldMkLst>
        <pc:spChg chg="add del mod">
          <ac:chgData name="Mai Ngọc Phương Trinh" userId="ea765c50-619f-4f22-9971-02160723460e" providerId="ADAL" clId="{A8BFB395-38A7-43E1-9F52-13B190FA0D03}" dt="2025-01-14T10:11:51.497" v="127"/>
          <ac:spMkLst>
            <pc:docMk/>
            <pc:sldMk cId="541079632" sldId="699"/>
            <ac:spMk id="5" creationId="{D2D5ADF7-575B-9217-7A5B-99BB393C700C}"/>
          </ac:spMkLst>
        </pc:spChg>
        <pc:picChg chg="del">
          <ac:chgData name="Mai Ngọc Phương Trinh" userId="ea765c50-619f-4f22-9971-02160723460e" providerId="ADAL" clId="{A8BFB395-38A7-43E1-9F52-13B190FA0D03}" dt="2025-01-14T10:11:46.232" v="126" actId="478"/>
          <ac:picMkLst>
            <pc:docMk/>
            <pc:sldMk cId="541079632" sldId="699"/>
            <ac:picMk id="6" creationId="{8B500A73-9991-174A-5DFC-B9F725412113}"/>
          </ac:picMkLst>
        </pc:picChg>
        <pc:picChg chg="add mod">
          <ac:chgData name="Mai Ngọc Phương Trinh" userId="ea765c50-619f-4f22-9971-02160723460e" providerId="ADAL" clId="{A8BFB395-38A7-43E1-9F52-13B190FA0D03}" dt="2025-01-14T10:11:58.211" v="131" actId="1076"/>
          <ac:picMkLst>
            <pc:docMk/>
            <pc:sldMk cId="541079632" sldId="699"/>
            <ac:picMk id="8" creationId="{70DE08CC-C89A-56DB-9083-0F4F5FCE9F2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1/14/2025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3887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594558"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1" i="1" dirty="0">
                <a:solidFill>
                  <a:schemeClr val="bg1"/>
                </a:solidFill>
                <a:latin typeface="Arial Nova Cond" panose="020B0506020202020204" pitchFamily="34" charset="0"/>
              </a:rPr>
              <a:t>Information Security Lab (</a:t>
            </a:r>
            <a:r>
              <a:rPr lang="en-US" sz="1200" b="1" i="1" dirty="0" err="1">
                <a:solidFill>
                  <a:schemeClr val="bg1"/>
                </a:solidFill>
                <a:latin typeface="Arial Nova Cond" panose="020B0506020202020204" pitchFamily="34" charset="0"/>
              </a:rPr>
              <a:t>InSecLab</a:t>
            </a:r>
            <a:r>
              <a:rPr lang="en-US" sz="1200" b="1" i="1" dirty="0">
                <a:solidFill>
                  <a:schemeClr val="bg1"/>
                </a:solidFill>
                <a:latin typeface="Arial Nova Cond" panose="020B0506020202020204" pitchFamily="34" charset="0"/>
              </a:rPr>
              <a:t>) – Email: inseclab@uit.edu.vn</a:t>
            </a:r>
          </a:p>
          <a:p>
            <a:pPr marL="1200120" algn="ctr"/>
            <a:r>
              <a:rPr lang="en-US" sz="1200" b="0" dirty="0">
                <a:solidFill>
                  <a:schemeClr val="bg1"/>
                </a:solidFill>
                <a:latin typeface="Arial Nova Cond" panose="020B0506020202020204" pitchFamily="34" charset="0"/>
              </a:rPr>
              <a:t>University of Information Technology (UIT), VNU-HCM</a:t>
            </a:r>
            <a:endParaRPr sz="1200" b="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594558" y="6490779"/>
            <a:ext cx="549442"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descr="A picture containing object, clock&#10;&#10;Description automatically generated">
            <a:extLst>
              <a:ext uri="{FF2B5EF4-FFF2-40B4-BE49-F238E27FC236}">
                <a16:creationId xmlns:a16="http://schemas.microsoft.com/office/drawing/2014/main" id="{D47A60E3-3D29-46FE-AB63-A695505C87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4018" y="31224"/>
            <a:ext cx="728362"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694630" y="6424003"/>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1/14/2025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a:blip r:embed="rId3">
            <a:extLst>
              <a:ext uri="{28A0092B-C50C-407E-A947-70E740481C1C}">
                <a14:useLocalDpi xmlns:a14="http://schemas.microsoft.com/office/drawing/2010/main" val="0"/>
              </a:ext>
            </a:extLst>
          </a:blip>
          <a:srcRect t="7748" b="7748"/>
          <a:stretch/>
        </p:blipFill>
        <p:spPr>
          <a:xfrm>
            <a:off x="-21717" y="830240"/>
            <a:ext cx="9144000" cy="5240251"/>
          </a:xfrm>
          <a:prstGeom prst="rect">
            <a:avLst/>
          </a:prstGeom>
        </p:spPr>
      </p:pic>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sp>
        <p:nvSpPr>
          <p:cNvPr id="106" name="Google Shape;106;p1"/>
          <p:cNvSpPr/>
          <p:nvPr/>
        </p:nvSpPr>
        <p:spPr>
          <a:xfrm>
            <a:off x="1348509" y="1056633"/>
            <a:ext cx="4834106" cy="1170124"/>
          </a:xfrm>
          <a:prstGeom prst="rect">
            <a:avLst/>
          </a:prstGeom>
          <a:solidFill>
            <a:schemeClr val="dk1">
              <a:alpha val="83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r>
              <a:rPr lang="en-US" sz="2400" b="1" dirty="0" err="1">
                <a:solidFill>
                  <a:srgbClr val="F2F2F2"/>
                </a:solidFill>
              </a:rPr>
              <a:t>Phòng</a:t>
            </a:r>
            <a:r>
              <a:rPr lang="en-US" sz="2400" b="1" dirty="0">
                <a:solidFill>
                  <a:srgbClr val="F2F2F2"/>
                </a:solidFill>
              </a:rPr>
              <a:t> </a:t>
            </a:r>
            <a:r>
              <a:rPr lang="en-US" sz="2400" b="1" dirty="0" err="1">
                <a:solidFill>
                  <a:srgbClr val="F2F2F2"/>
                </a:solidFill>
              </a:rPr>
              <a:t>thí</a:t>
            </a:r>
            <a:r>
              <a:rPr lang="en-US" sz="2400" b="1" dirty="0">
                <a:solidFill>
                  <a:srgbClr val="F2F2F2"/>
                </a:solidFill>
              </a:rPr>
              <a:t> </a:t>
            </a:r>
            <a:r>
              <a:rPr lang="en-US" sz="2400" b="1" dirty="0" err="1">
                <a:solidFill>
                  <a:srgbClr val="F2F2F2"/>
                </a:solidFill>
              </a:rPr>
              <a:t>nghiệm</a:t>
            </a:r>
            <a:r>
              <a:rPr lang="en-US" sz="2400" b="1" dirty="0">
                <a:solidFill>
                  <a:srgbClr val="F2F2F2"/>
                </a:solidFill>
              </a:rPr>
              <a:t> An </a:t>
            </a:r>
            <a:r>
              <a:rPr lang="en-US" sz="2400" b="1" dirty="0" err="1">
                <a:solidFill>
                  <a:srgbClr val="F2F2F2"/>
                </a:solidFill>
              </a:rPr>
              <a:t>toàn</a:t>
            </a:r>
            <a:r>
              <a:rPr lang="en-US" sz="2400" b="1" dirty="0">
                <a:solidFill>
                  <a:srgbClr val="F2F2F2"/>
                </a:solidFill>
              </a:rPr>
              <a:t> </a:t>
            </a:r>
            <a:r>
              <a:rPr lang="en-US" sz="2400" b="1" dirty="0" err="1">
                <a:solidFill>
                  <a:srgbClr val="F2F2F2"/>
                </a:solidFill>
              </a:rPr>
              <a:t>thông</a:t>
            </a:r>
            <a:r>
              <a:rPr lang="en-US" sz="2400" b="1" dirty="0">
                <a:solidFill>
                  <a:srgbClr val="F2F2F2"/>
                </a:solidFill>
              </a:rPr>
              <a:t> tin</a:t>
            </a:r>
            <a:endParaRPr lang="vi-VN" sz="2400" dirty="0">
              <a:latin typeface="Arial"/>
              <a:cs typeface="Arial"/>
            </a:endParaRPr>
          </a:p>
          <a:p>
            <a:endParaRPr lang="en-US" sz="1400" b="1" dirty="0">
              <a:solidFill>
                <a:srgbClr val="F2F2F2"/>
              </a:solidFill>
            </a:endParaRPr>
          </a:p>
          <a:p>
            <a:r>
              <a:rPr lang="en-US" sz="1400" b="1" dirty="0">
                <a:solidFill>
                  <a:srgbClr val="F2F2F2"/>
                </a:solidFill>
              </a:rPr>
              <a:t>BÁO CÁO ĐỒ ÁN CHUYÊN NGÀNH</a:t>
            </a:r>
          </a:p>
          <a:p>
            <a:r>
              <a:rPr lang="en-US" sz="1400" b="1" dirty="0">
                <a:solidFill>
                  <a:srgbClr val="F2F2F2"/>
                </a:solidFill>
              </a:rPr>
              <a:t>GVHD: THS. ĐỖ HOÀNG HIỂN</a:t>
            </a:r>
            <a:endParaRPr lang="en-US" dirty="0"/>
          </a:p>
          <a:p>
            <a:endParaRPr lang="en-US" sz="1400" dirty="0">
              <a:solidFill>
                <a:srgbClr val="F2F2F2"/>
              </a:solidFill>
            </a:endParaRP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704228"/>
            <a:chOff x="1228555" y="34408"/>
            <a:chExt cx="10836698" cy="811438"/>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723666"/>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r>
                <a:rPr lang="en-US" sz="1500" dirty="0" err="1">
                  <a:solidFill>
                    <a:schemeClr val="bg1"/>
                  </a:solidFill>
                  <a:latin typeface="Elle Futura"/>
                </a:rPr>
                <a:t>Trường</a:t>
              </a:r>
              <a:r>
                <a:rPr lang="en-US" sz="1500" dirty="0">
                  <a:solidFill>
                    <a:schemeClr val="bg1"/>
                  </a:solidFill>
                  <a:latin typeface="Elle Futura"/>
                </a:rPr>
                <a:t> </a:t>
              </a:r>
              <a:r>
                <a:rPr lang="en-US" sz="1500" dirty="0" err="1">
                  <a:solidFill>
                    <a:schemeClr val="bg1"/>
                  </a:solidFill>
                  <a:latin typeface="Elle Futura"/>
                </a:rPr>
                <a:t>Đại</a:t>
              </a:r>
              <a:r>
                <a:rPr lang="en-US" sz="1500" dirty="0">
                  <a:solidFill>
                    <a:schemeClr val="bg1"/>
                  </a:solidFill>
                  <a:latin typeface="Elle Futura"/>
                </a:rPr>
                <a:t> </a:t>
              </a:r>
              <a:r>
                <a:rPr lang="en-US" sz="1500" dirty="0" err="1">
                  <a:solidFill>
                    <a:schemeClr val="bg1"/>
                  </a:solidFill>
                  <a:latin typeface="Elle Futura"/>
                </a:rPr>
                <a:t>học</a:t>
              </a:r>
              <a:r>
                <a:rPr lang="en-US" sz="1500" dirty="0">
                  <a:solidFill>
                    <a:schemeClr val="bg1"/>
                  </a:solidFill>
                  <a:latin typeface="Elle Futura"/>
                </a:rPr>
                <a:t> Công </a:t>
              </a:r>
              <a:r>
                <a:rPr lang="en-US" sz="1500" dirty="0" err="1">
                  <a:solidFill>
                    <a:schemeClr val="bg1"/>
                  </a:solidFill>
                  <a:latin typeface="Elle Futura"/>
                </a:rPr>
                <a:t>nghệ</a:t>
              </a:r>
              <a:r>
                <a:rPr lang="en-US" sz="1500" dirty="0">
                  <a:solidFill>
                    <a:schemeClr val="bg1"/>
                  </a:solidFill>
                  <a:latin typeface="Elle Futura"/>
                </a:rPr>
                <a:t> </a:t>
              </a:r>
              <a:r>
                <a:rPr lang="en-US" sz="1500" dirty="0" err="1">
                  <a:solidFill>
                    <a:schemeClr val="bg1"/>
                  </a:solidFill>
                  <a:latin typeface="Elle Futura"/>
                </a:rPr>
                <a:t>Thông</a:t>
              </a:r>
              <a:r>
                <a:rPr lang="en-US" sz="1500" dirty="0">
                  <a:solidFill>
                    <a:schemeClr val="bg1"/>
                  </a:solidFill>
                  <a:latin typeface="Elle Futura"/>
                </a:rPr>
                <a:t> tin – </a:t>
              </a:r>
              <a:r>
                <a:rPr lang="en-US" sz="1500" dirty="0" err="1">
                  <a:solidFill>
                    <a:schemeClr val="bg1"/>
                  </a:solidFill>
                  <a:latin typeface="Elle Futura"/>
                </a:rPr>
                <a:t>Đại</a:t>
              </a:r>
              <a:r>
                <a:rPr lang="en-US" sz="1500" dirty="0">
                  <a:solidFill>
                    <a:schemeClr val="bg1"/>
                  </a:solidFill>
                  <a:latin typeface="Elle Futura"/>
                </a:rPr>
                <a:t> </a:t>
              </a:r>
              <a:r>
                <a:rPr lang="en-US" sz="1500" dirty="0" err="1">
                  <a:solidFill>
                    <a:schemeClr val="bg1"/>
                  </a:solidFill>
                  <a:latin typeface="Elle Futura"/>
                </a:rPr>
                <a:t>học</a:t>
              </a:r>
              <a:r>
                <a:rPr lang="en-US" sz="1500" dirty="0">
                  <a:solidFill>
                    <a:schemeClr val="bg1"/>
                  </a:solidFill>
                  <a:latin typeface="Elle Futura"/>
                </a:rPr>
                <a:t> </a:t>
              </a:r>
              <a:r>
                <a:rPr lang="en-US" sz="1500" dirty="0" err="1">
                  <a:solidFill>
                    <a:schemeClr val="bg1"/>
                  </a:solidFill>
                  <a:latin typeface="Elle Futura"/>
                </a:rPr>
                <a:t>Quốc</a:t>
              </a:r>
              <a:r>
                <a:rPr lang="en-US" sz="1500" dirty="0">
                  <a:solidFill>
                    <a:schemeClr val="bg1"/>
                  </a:solidFill>
                  <a:latin typeface="Elle Futura"/>
                </a:rPr>
                <a:t> </a:t>
              </a:r>
              <a:r>
                <a:rPr lang="en-US" sz="1500" dirty="0" err="1">
                  <a:solidFill>
                    <a:schemeClr val="bg1"/>
                  </a:solidFill>
                  <a:latin typeface="Elle Futura"/>
                </a:rPr>
                <a:t>gia</a:t>
              </a:r>
              <a:r>
                <a:rPr lang="en-US" sz="1500" dirty="0">
                  <a:solidFill>
                    <a:schemeClr val="bg1"/>
                  </a:solidFill>
                  <a:latin typeface="Elle Futura"/>
                </a:rPr>
                <a:t> Tp. </a:t>
              </a:r>
              <a:r>
                <a:rPr lang="en-US" sz="1500" dirty="0" err="1">
                  <a:solidFill>
                    <a:schemeClr val="bg1"/>
                  </a:solidFill>
                  <a:latin typeface="Elle Futura"/>
                </a:rPr>
                <a:t>Hồ</a:t>
              </a:r>
              <a:r>
                <a:rPr lang="en-US" sz="1500" dirty="0">
                  <a:solidFill>
                    <a:schemeClr val="bg1"/>
                  </a:solidFill>
                  <a:latin typeface="Elle Futura"/>
                </a:rPr>
                <a:t> </a:t>
              </a:r>
              <a:r>
                <a:rPr lang="en-US" sz="1500" dirty="0" err="1">
                  <a:solidFill>
                    <a:schemeClr val="bg1"/>
                  </a:solidFill>
                  <a:latin typeface="Elle Futura"/>
                </a:rPr>
                <a:t>Chí</a:t>
              </a:r>
              <a:r>
                <a:rPr lang="en-US" sz="1500" dirty="0">
                  <a:solidFill>
                    <a:schemeClr val="bg1"/>
                  </a:solidFill>
                  <a:latin typeface="Elle Futura"/>
                </a:rPr>
                <a:t> Minh</a:t>
              </a:r>
              <a:endParaRPr sz="1200" b="1" dirty="0">
                <a:solidFill>
                  <a:schemeClr val="bg1"/>
                </a:solidFill>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671266"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48546" y="135835"/>
            <a:ext cx="8695454" cy="6209547"/>
            <a:chOff x="682698" y="-1225623"/>
            <a:chExt cx="10058877" cy="8279396"/>
          </a:xfrm>
        </p:grpSpPr>
        <p:sp>
          <p:nvSpPr>
            <p:cNvPr id="107" name="Google Shape;107;p1"/>
            <p:cNvSpPr/>
            <p:nvPr/>
          </p:nvSpPr>
          <p:spPr>
            <a:xfrm>
              <a:off x="1492612" y="4150249"/>
              <a:ext cx="9248963" cy="2903524"/>
            </a:xfrm>
            <a:prstGeom prst="rect">
              <a:avLst/>
            </a:prstGeom>
            <a:solidFill>
              <a:schemeClr val="bg2">
                <a:alpha val="69803"/>
              </a:schemeClr>
            </a:solidFill>
            <a:ln w="12700" cap="flat" cmpd="sng">
              <a:no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vi-VN" sz="1600" b="1" dirty="0">
                  <a:solidFill>
                    <a:srgbClr val="0070C0"/>
                  </a:solidFill>
                </a:rPr>
                <a:t>MAI NGỌC PHƯƠNG TRINH</a:t>
              </a:r>
              <a:r>
                <a:rPr lang="en-US" sz="1600" b="1" dirty="0">
                  <a:solidFill>
                    <a:srgbClr val="0070C0"/>
                  </a:solidFill>
                </a:rPr>
                <a:t> - </a:t>
              </a:r>
              <a:r>
                <a:rPr lang="vi-VN" sz="1600" b="1" dirty="0">
                  <a:solidFill>
                    <a:srgbClr val="0070C0"/>
                  </a:solidFill>
                </a:rPr>
                <a:t>HUỲNH MINH KHUÊ</a:t>
              </a:r>
            </a:p>
            <a:p>
              <a:pPr marL="210736" algn="r"/>
              <a:r>
                <a:rPr lang="en-US" sz="1200" b="1" i="1" dirty="0" err="1">
                  <a:solidFill>
                    <a:srgbClr val="002060"/>
                  </a:solidFill>
                </a:rPr>
                <a:t>Phòng</a:t>
              </a:r>
              <a:r>
                <a:rPr lang="en-US" sz="1200" b="1" i="1" dirty="0">
                  <a:solidFill>
                    <a:srgbClr val="002060"/>
                  </a:solidFill>
                </a:rPr>
                <a:t> </a:t>
              </a:r>
              <a:r>
                <a:rPr lang="en-US" sz="1200" b="1" i="1" dirty="0" err="1">
                  <a:solidFill>
                    <a:srgbClr val="002060"/>
                  </a:solidFill>
                </a:rPr>
                <a:t>thí</a:t>
              </a:r>
              <a:r>
                <a:rPr lang="en-US" sz="1200" b="1" i="1" dirty="0">
                  <a:solidFill>
                    <a:srgbClr val="002060"/>
                  </a:solidFill>
                </a:rPr>
                <a:t> </a:t>
              </a:r>
              <a:r>
                <a:rPr lang="en-US" sz="1200" b="1" i="1" dirty="0" err="1">
                  <a:solidFill>
                    <a:srgbClr val="002060"/>
                  </a:solidFill>
                </a:rPr>
                <a:t>nghiệm</a:t>
              </a:r>
              <a:r>
                <a:rPr lang="en-US" sz="1200" b="1" i="1" dirty="0">
                  <a:solidFill>
                    <a:srgbClr val="002060"/>
                  </a:solidFill>
                </a:rPr>
                <a:t> An </a:t>
              </a:r>
              <a:r>
                <a:rPr lang="en-US" sz="1200" b="1" i="1" dirty="0" err="1">
                  <a:solidFill>
                    <a:srgbClr val="002060"/>
                  </a:solidFill>
                </a:rPr>
                <a:t>toàn</a:t>
              </a:r>
              <a:r>
                <a:rPr lang="en-US" sz="1200" b="1" i="1" dirty="0">
                  <a:solidFill>
                    <a:srgbClr val="002060"/>
                  </a:solidFill>
                </a:rPr>
                <a:t> </a:t>
              </a:r>
              <a:r>
                <a:rPr lang="en-US" sz="1200" b="1" i="1" dirty="0" err="1">
                  <a:solidFill>
                    <a:srgbClr val="002060"/>
                  </a:solidFill>
                </a:rPr>
                <a:t>thông</a:t>
              </a:r>
              <a:r>
                <a:rPr lang="en-US" sz="1200" b="1" i="1" dirty="0">
                  <a:solidFill>
                    <a:srgbClr val="002060"/>
                  </a:solidFill>
                </a:rPr>
                <a:t> tin (</a:t>
              </a:r>
              <a:r>
                <a:rPr lang="en-US" sz="1200" b="1" i="1" dirty="0" err="1">
                  <a:solidFill>
                    <a:srgbClr val="002060"/>
                  </a:solidFill>
                </a:rPr>
                <a:t>InSecLab</a:t>
              </a:r>
              <a:r>
                <a:rPr lang="en-US" sz="1200" b="1" i="1" dirty="0">
                  <a:solidFill>
                    <a:srgbClr val="002060"/>
                  </a:solidFill>
                </a:rPr>
                <a:t>)</a:t>
              </a:r>
            </a:p>
            <a:p>
              <a:pPr marL="210736" algn="r"/>
              <a:r>
                <a:rPr lang="en-US" sz="1200" b="1" i="1" dirty="0" err="1">
                  <a:solidFill>
                    <a:srgbClr val="002060"/>
                  </a:solidFill>
                </a:rPr>
                <a:t>Trường</a:t>
              </a:r>
              <a:r>
                <a:rPr lang="en-US" sz="1200" b="1" i="1" dirty="0">
                  <a:solidFill>
                    <a:srgbClr val="002060"/>
                  </a:solidFill>
                </a:rPr>
                <a:t> ĐH Công </a:t>
              </a:r>
              <a:r>
                <a:rPr lang="en-US" sz="1200" b="1" i="1" dirty="0" err="1">
                  <a:solidFill>
                    <a:srgbClr val="002060"/>
                  </a:solidFill>
                </a:rPr>
                <a:t>nghệ</a:t>
              </a:r>
              <a:r>
                <a:rPr lang="en-US" sz="1200" b="1" i="1" dirty="0">
                  <a:solidFill>
                    <a:srgbClr val="002060"/>
                  </a:solidFill>
                </a:rPr>
                <a:t> </a:t>
              </a:r>
              <a:r>
                <a:rPr lang="en-US" sz="1200" b="1" i="1" dirty="0" err="1">
                  <a:solidFill>
                    <a:srgbClr val="002060"/>
                  </a:solidFill>
                </a:rPr>
                <a:t>Thông</a:t>
              </a:r>
              <a:r>
                <a:rPr lang="en-US" sz="1200" b="1" i="1" dirty="0">
                  <a:solidFill>
                    <a:srgbClr val="002060"/>
                  </a:solidFill>
                </a:rPr>
                <a:t> Tin, ĐHQG Tp. HCM</a:t>
              </a:r>
              <a:endParaRPr sz="1350" b="1" dirty="0">
                <a:solidFill>
                  <a:srgbClr val="002060"/>
                </a:solidFill>
              </a:endParaRPr>
            </a:p>
          </p:txBody>
        </p:sp>
        <p:cxnSp>
          <p:nvCxnSpPr>
            <p:cNvPr id="108" name="Google Shape;108;p1"/>
            <p:cNvCxnSpPr>
              <a:cxnSpLocks/>
            </p:cNvCxnSpPr>
            <p:nvPr/>
          </p:nvCxnSpPr>
          <p:spPr>
            <a:xfrm>
              <a:off x="3182175" y="5840393"/>
              <a:ext cx="7474167"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1978741" y="4138477"/>
              <a:ext cx="8762834" cy="1680152"/>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marL="210736" algn="r"/>
              <a:r>
                <a:rPr lang="en-US" sz="2400" b="1" dirty="0"/>
                <a:t>A STUDY OF ADAPTIVE SSH HONEYPOT APPLYING LANGUAGE MODEL</a:t>
              </a:r>
            </a:p>
            <a:p>
              <a:pPr marL="210736" algn="r"/>
              <a:r>
                <a:rPr lang="en-US" sz="1600" b="1" dirty="0">
                  <a:solidFill>
                    <a:schemeClr val="accent2"/>
                  </a:solidFill>
                </a:rPr>
                <a:t>NGHIÊN CỨU VỀ SSH HONEYPOT THÍCH ỨNG ÁP DỤNG MÔ HÌNH NGÔN NGỮ</a:t>
              </a: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8369" y="5032936"/>
            <a:ext cx="825533" cy="825533"/>
          </a:xfrm>
          <a:prstGeom prst="rect">
            <a:avLst/>
          </a:prstGeom>
        </p:spPr>
      </p:pic>
      <p:sp>
        <p:nvSpPr>
          <p:cNvPr id="17" name="Google Shape;109;p1">
            <a:extLst>
              <a:ext uri="{FF2B5EF4-FFF2-40B4-BE49-F238E27FC236}">
                <a16:creationId xmlns:a16="http://schemas.microsoft.com/office/drawing/2014/main" id="{573076B0-2AAF-4061-92BC-928F409EA8F9}"/>
              </a:ext>
            </a:extLst>
          </p:cNvPr>
          <p:cNvSpPr/>
          <p:nvPr/>
        </p:nvSpPr>
        <p:spPr>
          <a:xfrm>
            <a:off x="7676158"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8502"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07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E5CA5-4E3D-F6DF-18E9-D54F908A0F72}"/>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FD199EF4-7806-017A-6CCB-C25BFBF649D5}"/>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III: PHÂN TÍCH THIẾT KẾ HỆ THỐNG</a:t>
            </a:r>
            <a:endParaRPr lang="vi-VN" dirty="0">
              <a:solidFill>
                <a:schemeClr val="tx1"/>
              </a:solidFill>
            </a:endParaRPr>
          </a:p>
        </p:txBody>
      </p:sp>
      <p:pic>
        <p:nvPicPr>
          <p:cNvPr id="5" name="Chỗ dành sẵn cho Nội dung 4" descr="Ảnh có chứa văn bản, ảnh chụp màn hình, phim hoạt hình&#10;&#10;Mô tả được tự động tạo">
            <a:extLst>
              <a:ext uri="{FF2B5EF4-FFF2-40B4-BE49-F238E27FC236}">
                <a16:creationId xmlns:a16="http://schemas.microsoft.com/office/drawing/2014/main" id="{6A580D6B-AC14-81E7-266A-CEBE4520B16A}"/>
              </a:ext>
            </a:extLst>
          </p:cNvPr>
          <p:cNvPicPr>
            <a:picLocks noGrp="1" noChangeAspect="1"/>
          </p:cNvPicPr>
          <p:nvPr>
            <p:ph idx="1"/>
          </p:nvPr>
        </p:nvPicPr>
        <p:blipFill>
          <a:blip r:embed="rId2"/>
          <a:stretch>
            <a:fillRect/>
          </a:stretch>
        </p:blipFill>
        <p:spPr>
          <a:xfrm>
            <a:off x="164429" y="921629"/>
            <a:ext cx="3429000" cy="4648200"/>
          </a:xfrm>
        </p:spPr>
      </p:pic>
      <p:sp>
        <p:nvSpPr>
          <p:cNvPr id="4" name="Chỗ dành sẵn cho Số hiệu Bản chiếu 3">
            <a:extLst>
              <a:ext uri="{FF2B5EF4-FFF2-40B4-BE49-F238E27FC236}">
                <a16:creationId xmlns:a16="http://schemas.microsoft.com/office/drawing/2014/main" id="{F26C5752-04D3-D8CB-FA0E-9335A906FE0F}"/>
              </a:ext>
            </a:extLst>
          </p:cNvPr>
          <p:cNvSpPr>
            <a:spLocks noGrp="1"/>
          </p:cNvSpPr>
          <p:nvPr>
            <p:ph type="sldNum" sz="quarter" idx="12"/>
          </p:nvPr>
        </p:nvSpPr>
        <p:spPr/>
        <p:txBody>
          <a:bodyPr/>
          <a:lstStyle/>
          <a:p>
            <a:fld id="{B487F271-60DF-4592-BB7F-B45BB4441AA9}" type="slidenum">
              <a:rPr lang="en-US" smtClean="0"/>
              <a:pPr/>
              <a:t>10</a:t>
            </a:fld>
            <a:endParaRPr lang="en-US" dirty="0"/>
          </a:p>
        </p:txBody>
      </p:sp>
      <p:sp>
        <p:nvSpPr>
          <p:cNvPr id="6" name="Hộp Văn bản 5">
            <a:extLst>
              <a:ext uri="{FF2B5EF4-FFF2-40B4-BE49-F238E27FC236}">
                <a16:creationId xmlns:a16="http://schemas.microsoft.com/office/drawing/2014/main" id="{CCE2C1E7-6BF2-E04D-57ED-AECA1AD0519D}"/>
              </a:ext>
            </a:extLst>
          </p:cNvPr>
          <p:cNvSpPr txBox="1"/>
          <p:nvPr/>
        </p:nvSpPr>
        <p:spPr>
          <a:xfrm>
            <a:off x="3489158" y="2622883"/>
            <a:ext cx="5654841"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err="1">
                <a:latin typeface="Arial"/>
                <a:cs typeface="Times New Roman"/>
              </a:rPr>
              <a:t>Kiến</a:t>
            </a:r>
            <a:r>
              <a:rPr lang="en-US" sz="2500" dirty="0">
                <a:latin typeface="Arial"/>
                <a:cs typeface="Times New Roman"/>
              </a:rPr>
              <a:t> </a:t>
            </a:r>
            <a:r>
              <a:rPr lang="en-US" sz="2500" err="1">
                <a:latin typeface="Arial"/>
                <a:cs typeface="Times New Roman"/>
              </a:rPr>
              <a:t>trúc</a:t>
            </a:r>
            <a:r>
              <a:rPr lang="en-US" sz="2500" dirty="0">
                <a:latin typeface="Arial"/>
                <a:cs typeface="Times New Roman"/>
              </a:rPr>
              <a:t> </a:t>
            </a:r>
            <a:r>
              <a:rPr lang="en-US" sz="2500" err="1">
                <a:latin typeface="Arial"/>
                <a:cs typeface="Times New Roman"/>
              </a:rPr>
              <a:t>này</a:t>
            </a:r>
            <a:r>
              <a:rPr lang="en-US" sz="2500" dirty="0">
                <a:latin typeface="Arial"/>
                <a:cs typeface="Times New Roman"/>
              </a:rPr>
              <a:t> </a:t>
            </a:r>
            <a:r>
              <a:rPr lang="en-US" sz="2500" err="1">
                <a:latin typeface="Arial"/>
                <a:cs typeface="Times New Roman"/>
              </a:rPr>
              <a:t>gồm</a:t>
            </a:r>
            <a:r>
              <a:rPr lang="en-US" sz="2500" dirty="0">
                <a:latin typeface="Arial"/>
                <a:cs typeface="Times New Roman"/>
              </a:rPr>
              <a:t> 3 </a:t>
            </a:r>
            <a:r>
              <a:rPr lang="en-US" sz="2500" err="1">
                <a:latin typeface="Arial"/>
                <a:cs typeface="Times New Roman"/>
              </a:rPr>
              <a:t>phần</a:t>
            </a:r>
            <a:r>
              <a:rPr lang="en-US" sz="2500" dirty="0">
                <a:latin typeface="Arial"/>
                <a:cs typeface="Times New Roman"/>
              </a:rPr>
              <a:t> </a:t>
            </a:r>
            <a:r>
              <a:rPr lang="en-US" sz="2500" err="1">
                <a:latin typeface="Arial"/>
                <a:cs typeface="Times New Roman"/>
              </a:rPr>
              <a:t>chính</a:t>
            </a:r>
            <a:r>
              <a:rPr lang="en-US" sz="2500" dirty="0">
                <a:latin typeface="Arial"/>
                <a:cs typeface="Times New Roman"/>
              </a:rPr>
              <a:t> ChatGPT, Prompt Manager, Terminal Protocol Proxy</a:t>
            </a:r>
            <a:r>
              <a:rPr lang="en-US" sz="2500" dirty="0">
                <a:latin typeface="Arial"/>
                <a:cs typeface="Arial"/>
              </a:rPr>
              <a:t> </a:t>
            </a:r>
          </a:p>
        </p:txBody>
      </p:sp>
    </p:spTree>
    <p:extLst>
      <p:ext uri="{BB962C8B-B14F-4D97-AF65-F5344CB8AC3E}">
        <p14:creationId xmlns:p14="http://schemas.microsoft.com/office/powerpoint/2010/main" val="3679157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E5CA5-4E3D-F6DF-18E9-D54F908A0F72}"/>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FD199EF4-7806-017A-6CCB-C25BFBF649D5}"/>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III: PHÂN TÍCH THIẾT KẾ HỆ THỐNG</a:t>
            </a:r>
            <a:endParaRPr lang="vi-VN" dirty="0">
              <a:solidFill>
                <a:schemeClr val="tx1"/>
              </a:solidFill>
            </a:endParaRPr>
          </a:p>
        </p:txBody>
      </p:sp>
      <p:sp>
        <p:nvSpPr>
          <p:cNvPr id="3" name="Chỗ dành sẵn cho Nội dung 2">
            <a:extLst>
              <a:ext uri="{FF2B5EF4-FFF2-40B4-BE49-F238E27FC236}">
                <a16:creationId xmlns:a16="http://schemas.microsoft.com/office/drawing/2014/main" id="{2D422377-18EA-5EBE-6D84-61E01C154700}"/>
              </a:ext>
            </a:extLst>
          </p:cNvPr>
          <p:cNvSpPr>
            <a:spLocks noGrp="1"/>
          </p:cNvSpPr>
          <p:nvPr>
            <p:ph idx="1"/>
          </p:nvPr>
        </p:nvSpPr>
        <p:spPr/>
        <p:txBody>
          <a:bodyPr vert="horz" lIns="91440" tIns="45720" rIns="91440" bIns="45720" rtlCol="0" anchor="t">
            <a:normAutofit/>
          </a:bodyPr>
          <a:lstStyle/>
          <a:p>
            <a:r>
              <a:rPr lang="vi-VN" sz="2500" dirty="0">
                <a:latin typeface="Arial"/>
                <a:cs typeface="Times New Roman"/>
              </a:rPr>
              <a:t>Terminal </a:t>
            </a:r>
            <a:r>
              <a:rPr lang="vi-VN" sz="2500" dirty="0" err="1">
                <a:latin typeface="Arial"/>
                <a:cs typeface="Times New Roman"/>
              </a:rPr>
              <a:t>Protocol</a:t>
            </a:r>
            <a:r>
              <a:rPr lang="vi-VN" sz="2500" dirty="0">
                <a:latin typeface="Arial"/>
                <a:cs typeface="Times New Roman"/>
              </a:rPr>
              <a:t> Proxy là thành phần có nhiệm vụ mô phỏng các giao thức </a:t>
            </a:r>
            <a:r>
              <a:rPr lang="vi-VN" sz="2500" dirty="0" err="1">
                <a:latin typeface="Arial"/>
                <a:cs typeface="Times New Roman"/>
              </a:rPr>
              <a:t>terminal</a:t>
            </a:r>
            <a:r>
              <a:rPr lang="vi-VN" sz="2500" dirty="0">
                <a:latin typeface="Arial"/>
                <a:cs typeface="Times New Roman"/>
              </a:rPr>
              <a:t> (SSH, </a:t>
            </a:r>
            <a:r>
              <a:rPr lang="vi-VN" sz="2500" dirty="0" err="1">
                <a:latin typeface="Arial"/>
                <a:cs typeface="Times New Roman"/>
              </a:rPr>
              <a:t>Telnet</a:t>
            </a:r>
            <a:r>
              <a:rPr lang="vi-VN" sz="2500" dirty="0">
                <a:latin typeface="Arial"/>
                <a:cs typeface="Times New Roman"/>
              </a:rPr>
              <a:t>) và giả lập môi trường </a:t>
            </a:r>
            <a:r>
              <a:rPr lang="vi-VN" sz="2500" dirty="0" err="1">
                <a:latin typeface="Arial"/>
                <a:cs typeface="Times New Roman"/>
              </a:rPr>
              <a:t>terminal</a:t>
            </a:r>
            <a:r>
              <a:rPr lang="vi-VN" sz="2500" dirty="0">
                <a:latin typeface="Arial"/>
                <a:cs typeface="Times New Roman"/>
              </a:rPr>
              <a:t> mà kẻ tấn công đang tương tác</a:t>
            </a:r>
          </a:p>
          <a:p>
            <a:r>
              <a:rPr lang="vi-VN" sz="2500" err="1">
                <a:latin typeface="Arial"/>
                <a:cs typeface="Times New Roman"/>
              </a:rPr>
              <a:t>Prompt</a:t>
            </a:r>
            <a:r>
              <a:rPr lang="vi-VN" sz="2500" dirty="0">
                <a:latin typeface="Arial"/>
                <a:cs typeface="Times New Roman"/>
              </a:rPr>
              <a:t> </a:t>
            </a:r>
            <a:r>
              <a:rPr lang="vi-VN" sz="2500" err="1">
                <a:latin typeface="Arial"/>
                <a:cs typeface="Times New Roman"/>
              </a:rPr>
              <a:t>Manager</a:t>
            </a:r>
            <a:r>
              <a:rPr lang="vi-VN" sz="2500" dirty="0">
                <a:latin typeface="Arial"/>
                <a:cs typeface="Times New Roman"/>
              </a:rPr>
              <a:t> là trung gian giữa </a:t>
            </a:r>
            <a:r>
              <a:rPr lang="vi-VN" sz="2500" err="1">
                <a:latin typeface="Arial"/>
                <a:cs typeface="Times New Roman"/>
              </a:rPr>
              <a:t>ChatGPT</a:t>
            </a:r>
            <a:r>
              <a:rPr lang="vi-VN" sz="2500" dirty="0">
                <a:latin typeface="Arial"/>
                <a:cs typeface="Times New Roman"/>
              </a:rPr>
              <a:t> và môi trường hệ thống </a:t>
            </a:r>
            <a:r>
              <a:rPr lang="vi-VN" sz="2500" err="1">
                <a:latin typeface="Arial"/>
                <a:cs typeface="Times New Roman"/>
              </a:rPr>
              <a:t>honeypot</a:t>
            </a:r>
            <a:r>
              <a:rPr lang="vi-VN" sz="2500" dirty="0">
                <a:latin typeface="Arial"/>
                <a:cs typeface="Times New Roman"/>
              </a:rPr>
              <a:t>, chịu trách nhiệm xây dựng, điều chỉnh và quản lý các </a:t>
            </a:r>
            <a:r>
              <a:rPr lang="vi-VN" sz="2500" err="1">
                <a:latin typeface="Arial"/>
                <a:cs typeface="Times New Roman"/>
              </a:rPr>
              <a:t>prompt</a:t>
            </a:r>
            <a:r>
              <a:rPr lang="vi-VN" sz="2500" dirty="0">
                <a:latin typeface="Arial"/>
                <a:cs typeface="Times New Roman"/>
              </a:rPr>
              <a:t> gửi đến </a:t>
            </a:r>
            <a:r>
              <a:rPr lang="vi-VN" sz="2500" err="1">
                <a:latin typeface="Arial"/>
                <a:cs typeface="Times New Roman"/>
              </a:rPr>
              <a:t>ChatGPT</a:t>
            </a:r>
            <a:r>
              <a:rPr lang="vi-VN" sz="2500" dirty="0">
                <a:latin typeface="Arial"/>
                <a:cs typeface="Times New Roman"/>
              </a:rPr>
              <a:t>. </a:t>
            </a:r>
          </a:p>
          <a:p>
            <a:r>
              <a:rPr lang="vi-VN" sz="2500" err="1">
                <a:latin typeface="Arial"/>
                <a:cs typeface="Arial"/>
              </a:rPr>
              <a:t>ChatGPT</a:t>
            </a:r>
            <a:r>
              <a:rPr lang="vi-VN" sz="2500" dirty="0">
                <a:latin typeface="Arial"/>
                <a:cs typeface="Arial"/>
              </a:rPr>
              <a:t> là thành phần trung tâm và là "bộ não" của hệ thống </a:t>
            </a:r>
            <a:r>
              <a:rPr lang="vi-VN" sz="2500" err="1">
                <a:latin typeface="Arial"/>
                <a:cs typeface="Arial"/>
              </a:rPr>
              <a:t>honeypot</a:t>
            </a:r>
            <a:r>
              <a:rPr lang="vi-VN" sz="2500" dirty="0">
                <a:latin typeface="Arial"/>
                <a:cs typeface="Arial"/>
              </a:rPr>
              <a:t>, có khả năng xử lý ngôn ngữ tự nhiên mạnh mẽ, giúp mô phỏng các cuộc đối thoại và tương tác trong môi trường SSH một cách linh hoạt và thông minh.</a:t>
            </a:r>
            <a:endParaRPr lang="vi-VN" sz="2500">
              <a:latin typeface="Arial"/>
              <a:cs typeface="Times New Roman"/>
            </a:endParaRPr>
          </a:p>
          <a:p>
            <a:endParaRPr lang="vi-VN" sz="2500" dirty="0">
              <a:latin typeface="Arial"/>
              <a:cs typeface="Times New Roman"/>
            </a:endParaRPr>
          </a:p>
        </p:txBody>
      </p:sp>
      <p:sp>
        <p:nvSpPr>
          <p:cNvPr id="4" name="Chỗ dành sẵn cho Số hiệu Bản chiếu 3">
            <a:extLst>
              <a:ext uri="{FF2B5EF4-FFF2-40B4-BE49-F238E27FC236}">
                <a16:creationId xmlns:a16="http://schemas.microsoft.com/office/drawing/2014/main" id="{F26C5752-04D3-D8CB-FA0E-9335A906FE0F}"/>
              </a:ext>
            </a:extLst>
          </p:cNvPr>
          <p:cNvSpPr>
            <a:spLocks noGrp="1"/>
          </p:cNvSpPr>
          <p:nvPr>
            <p:ph type="sldNum" sz="quarter" idx="12"/>
          </p:nvPr>
        </p:nvSpPr>
        <p:spPr/>
        <p:txBody>
          <a:bodyPr/>
          <a:lstStyle/>
          <a:p>
            <a:fld id="{B487F271-60DF-4592-BB7F-B45BB4441AA9}" type="slidenum">
              <a:rPr lang="en-US" smtClean="0"/>
              <a:pPr/>
              <a:t>11</a:t>
            </a:fld>
            <a:endParaRPr lang="en-US" dirty="0"/>
          </a:p>
        </p:txBody>
      </p:sp>
    </p:spTree>
    <p:extLst>
      <p:ext uri="{BB962C8B-B14F-4D97-AF65-F5344CB8AC3E}">
        <p14:creationId xmlns:p14="http://schemas.microsoft.com/office/powerpoint/2010/main" val="3132777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E5CA5-4E3D-F6DF-18E9-D54F908A0F72}"/>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FD199EF4-7806-017A-6CCB-C25BFBF649D5}"/>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III: PHÂN TÍCH THIẾT KẾ HỆ THỐNG</a:t>
            </a:r>
            <a:endParaRPr lang="vi-VN" dirty="0">
              <a:solidFill>
                <a:schemeClr val="tx1"/>
              </a:solidFill>
            </a:endParaRPr>
          </a:p>
        </p:txBody>
      </p:sp>
      <p:sp>
        <p:nvSpPr>
          <p:cNvPr id="3" name="Chỗ dành sẵn cho Nội dung 2">
            <a:extLst>
              <a:ext uri="{FF2B5EF4-FFF2-40B4-BE49-F238E27FC236}">
                <a16:creationId xmlns:a16="http://schemas.microsoft.com/office/drawing/2014/main" id="{2D422377-18EA-5EBE-6D84-61E01C154700}"/>
              </a:ext>
            </a:extLst>
          </p:cNvPr>
          <p:cNvSpPr>
            <a:spLocks noGrp="1"/>
          </p:cNvSpPr>
          <p:nvPr>
            <p:ph idx="1"/>
          </p:nvPr>
        </p:nvSpPr>
        <p:spPr>
          <a:xfrm>
            <a:off x="180473" y="1009644"/>
            <a:ext cx="4780546" cy="5290319"/>
          </a:xfrm>
        </p:spPr>
        <p:txBody>
          <a:bodyPr vert="horz" lIns="91440" tIns="45720" rIns="91440" bIns="45720" rtlCol="0" anchor="t">
            <a:normAutofit/>
          </a:bodyPr>
          <a:lstStyle/>
          <a:p>
            <a:r>
              <a:rPr lang="vi-VN" sz="2200" err="1">
                <a:latin typeface="Arial"/>
                <a:cs typeface="Arial"/>
              </a:rPr>
              <a:t>Attacker</a:t>
            </a:r>
            <a:r>
              <a:rPr lang="vi-VN" sz="2200" dirty="0">
                <a:latin typeface="Arial"/>
                <a:cs typeface="Arial"/>
              </a:rPr>
              <a:t> </a:t>
            </a:r>
            <a:r>
              <a:rPr lang="vi-VN" sz="2200" dirty="0">
                <a:latin typeface="Arial"/>
                <a:cs typeface="Times New Roman"/>
              </a:rPr>
              <a:t>gửi lệnh qua kết nối SSH hoặc </a:t>
            </a:r>
            <a:r>
              <a:rPr lang="vi-VN" sz="2200" err="1">
                <a:latin typeface="Arial"/>
                <a:cs typeface="Times New Roman"/>
              </a:rPr>
              <a:t>Telnet</a:t>
            </a:r>
            <a:endParaRPr lang="vi-VN" sz="2200">
              <a:latin typeface="Arial"/>
            </a:endParaRPr>
          </a:p>
          <a:p>
            <a:r>
              <a:rPr lang="vi-VN" sz="2200" dirty="0">
                <a:latin typeface="Arial"/>
                <a:cs typeface="Times New Roman"/>
              </a:rPr>
              <a:t>Terminal </a:t>
            </a:r>
            <a:r>
              <a:rPr lang="vi-VN" sz="2200" err="1">
                <a:latin typeface="Arial"/>
                <a:cs typeface="Times New Roman"/>
              </a:rPr>
              <a:t>Protocol</a:t>
            </a:r>
            <a:r>
              <a:rPr lang="vi-VN" sz="2200" dirty="0">
                <a:latin typeface="Arial"/>
                <a:cs typeface="Times New Roman"/>
              </a:rPr>
              <a:t> Proxy nhận và phân tích các lệnh</a:t>
            </a:r>
          </a:p>
          <a:p>
            <a:r>
              <a:rPr lang="vi-VN" sz="2200" err="1">
                <a:latin typeface="Arial"/>
                <a:cs typeface="Times New Roman"/>
              </a:rPr>
              <a:t>Prompt</a:t>
            </a:r>
            <a:r>
              <a:rPr lang="vi-VN" sz="2200" dirty="0">
                <a:latin typeface="Arial"/>
                <a:cs typeface="Times New Roman"/>
              </a:rPr>
              <a:t> </a:t>
            </a:r>
            <a:r>
              <a:rPr lang="vi-VN" sz="2200" err="1">
                <a:latin typeface="Arial"/>
                <a:cs typeface="Times New Roman"/>
              </a:rPr>
              <a:t>Manager</a:t>
            </a:r>
            <a:r>
              <a:rPr lang="vi-VN" sz="2200" dirty="0">
                <a:latin typeface="Arial"/>
                <a:cs typeface="Times New Roman"/>
              </a:rPr>
              <a:t> xây dựng các </a:t>
            </a:r>
            <a:r>
              <a:rPr lang="vi-VN" sz="2200" err="1">
                <a:latin typeface="Arial"/>
                <a:cs typeface="Times New Roman"/>
              </a:rPr>
              <a:t>prompt</a:t>
            </a:r>
            <a:r>
              <a:rPr lang="vi-VN" sz="2200" dirty="0">
                <a:latin typeface="Arial"/>
                <a:cs typeface="Times New Roman"/>
              </a:rPr>
              <a:t> phức tạp từ lệnh của kẻ tấn công</a:t>
            </a:r>
          </a:p>
          <a:p>
            <a:r>
              <a:rPr lang="vi-VN" sz="2200" err="1">
                <a:latin typeface="Arial"/>
                <a:cs typeface="Times New Roman"/>
              </a:rPr>
              <a:t>ChatGPT</a:t>
            </a:r>
            <a:r>
              <a:rPr lang="vi-VN" sz="2200" dirty="0">
                <a:latin typeface="Arial"/>
                <a:cs typeface="Times New Roman"/>
              </a:rPr>
              <a:t> tạo phản hồi dựa trên các thông tin hiện có </a:t>
            </a:r>
          </a:p>
          <a:p>
            <a:r>
              <a:rPr lang="vi-VN" sz="2200" err="1">
                <a:latin typeface="Arial"/>
                <a:cs typeface="Times New Roman"/>
              </a:rPr>
              <a:t>Prompt</a:t>
            </a:r>
            <a:r>
              <a:rPr lang="vi-VN" sz="2200" dirty="0">
                <a:latin typeface="Arial"/>
                <a:cs typeface="Times New Roman"/>
              </a:rPr>
              <a:t> </a:t>
            </a:r>
            <a:r>
              <a:rPr lang="vi-VN" sz="2200" err="1">
                <a:latin typeface="Arial"/>
                <a:cs typeface="Times New Roman"/>
              </a:rPr>
              <a:t>Manager</a:t>
            </a:r>
            <a:r>
              <a:rPr lang="vi-VN" sz="2200" dirty="0">
                <a:latin typeface="Arial"/>
                <a:cs typeface="Times New Roman"/>
              </a:rPr>
              <a:t> nhận phản hồi từ </a:t>
            </a:r>
            <a:r>
              <a:rPr lang="vi-VN" sz="2200" err="1">
                <a:latin typeface="Arial"/>
                <a:cs typeface="Times New Roman"/>
              </a:rPr>
              <a:t>ChatGPT</a:t>
            </a:r>
            <a:r>
              <a:rPr lang="vi-VN" sz="2200" dirty="0">
                <a:latin typeface="Arial"/>
                <a:cs typeface="Times New Roman"/>
              </a:rPr>
              <a:t>, trích xuất đầu ra </a:t>
            </a:r>
            <a:r>
              <a:rPr lang="vi-VN" sz="2200" err="1">
                <a:latin typeface="Arial"/>
                <a:cs typeface="Times New Roman"/>
              </a:rPr>
              <a:t>terminal</a:t>
            </a:r>
            <a:endParaRPr lang="vi-VN" sz="2200" dirty="0">
              <a:latin typeface="Arial"/>
              <a:cs typeface="Times New Roman"/>
            </a:endParaRPr>
          </a:p>
          <a:p>
            <a:r>
              <a:rPr lang="vi-VN" sz="2200" dirty="0">
                <a:latin typeface="Arial"/>
                <a:cs typeface="Times New Roman"/>
              </a:rPr>
              <a:t>Terminal </a:t>
            </a:r>
            <a:r>
              <a:rPr lang="vi-VN" sz="2200" err="1">
                <a:latin typeface="Arial"/>
                <a:cs typeface="Times New Roman"/>
              </a:rPr>
              <a:t>Protocol</a:t>
            </a:r>
            <a:r>
              <a:rPr lang="vi-VN" sz="2200" dirty="0">
                <a:latin typeface="Arial"/>
                <a:cs typeface="Times New Roman"/>
              </a:rPr>
              <a:t> Proxy đóng gói phản hồi vào định dạng tin nhắn phù hợp và gửi lại cho kẻ tấn công</a:t>
            </a:r>
          </a:p>
        </p:txBody>
      </p:sp>
      <p:sp>
        <p:nvSpPr>
          <p:cNvPr id="4" name="Chỗ dành sẵn cho Số hiệu Bản chiếu 3">
            <a:extLst>
              <a:ext uri="{FF2B5EF4-FFF2-40B4-BE49-F238E27FC236}">
                <a16:creationId xmlns:a16="http://schemas.microsoft.com/office/drawing/2014/main" id="{F26C5752-04D3-D8CB-FA0E-9335A906FE0F}"/>
              </a:ext>
            </a:extLst>
          </p:cNvPr>
          <p:cNvSpPr>
            <a:spLocks noGrp="1"/>
          </p:cNvSpPr>
          <p:nvPr>
            <p:ph type="sldNum" sz="quarter" idx="12"/>
          </p:nvPr>
        </p:nvSpPr>
        <p:spPr/>
        <p:txBody>
          <a:bodyPr/>
          <a:lstStyle/>
          <a:p>
            <a:fld id="{B487F271-60DF-4592-BB7F-B45BB4441AA9}" type="slidenum">
              <a:rPr lang="en-US" smtClean="0"/>
              <a:pPr/>
              <a:t>12</a:t>
            </a:fld>
            <a:endParaRPr lang="en-US" dirty="0"/>
          </a:p>
        </p:txBody>
      </p:sp>
      <p:pic>
        <p:nvPicPr>
          <p:cNvPr id="6" name="Chỗ dành sẵn cho Nội dung 4" descr="Ảnh có chứa văn bản, ảnh chụp màn hình, phim hoạt hình&#10;&#10;Mô tả được tự động tạo">
            <a:extLst>
              <a:ext uri="{FF2B5EF4-FFF2-40B4-BE49-F238E27FC236}">
                <a16:creationId xmlns:a16="http://schemas.microsoft.com/office/drawing/2014/main" id="{D2565C86-DE1D-EB16-16C3-54F15042A256}"/>
              </a:ext>
            </a:extLst>
          </p:cNvPr>
          <p:cNvPicPr>
            <a:picLocks noChangeAspect="1"/>
          </p:cNvPicPr>
          <p:nvPr/>
        </p:nvPicPr>
        <p:blipFill>
          <a:blip r:embed="rId2"/>
          <a:stretch>
            <a:fillRect/>
          </a:stretch>
        </p:blipFill>
        <p:spPr>
          <a:xfrm>
            <a:off x="4952998" y="1005850"/>
            <a:ext cx="3429000" cy="4648200"/>
          </a:xfrm>
          <a:prstGeom prst="rect">
            <a:avLst/>
          </a:prstGeom>
        </p:spPr>
      </p:pic>
    </p:spTree>
    <p:extLst>
      <p:ext uri="{BB962C8B-B14F-4D97-AF65-F5344CB8AC3E}">
        <p14:creationId xmlns:p14="http://schemas.microsoft.com/office/powerpoint/2010/main" val="116907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7DDE8-0E0C-BAE5-904C-EDD5E63C32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FA206-E9A0-7676-D989-E61B68D2FB4A}"/>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1EAC5884-ACDA-7488-5398-AE29EBBDFCFA}"/>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latin typeface="Arial"/>
                <a:cs typeface="Arial"/>
              </a:rPr>
              <a:t>Phần I:</a:t>
            </a:r>
            <a:r>
              <a:rPr lang="en-US" sz="2800" b="1" dirty="0">
                <a:latin typeface="Arial"/>
                <a:cs typeface="Arial"/>
              </a:rPr>
              <a:t> GIỚI THIỆU</a:t>
            </a:r>
          </a:p>
          <a:p>
            <a:pPr marL="292735" indent="-292735" defTabSz="385571">
              <a:spcBef>
                <a:spcPts val="2700"/>
              </a:spcBef>
              <a:defRPr sz="1800"/>
            </a:pPr>
            <a:r>
              <a:rPr lang="vi-VN" sz="2800" b="1" dirty="0"/>
              <a:t>Phần II:</a:t>
            </a:r>
            <a:r>
              <a:rPr lang="en-US" sz="2800" b="1" dirty="0"/>
              <a:t> </a:t>
            </a:r>
            <a:r>
              <a:rPr lang="vi-VN" sz="2800" b="1" dirty="0"/>
              <a:t>CƠ SỞ LÝ THUYẾT VÀ CÁC NGHIÊN CỨU LIÊN QUAN</a:t>
            </a:r>
            <a:endParaRPr lang="en-US" sz="2800" b="1" dirty="0"/>
          </a:p>
          <a:p>
            <a:pPr marL="292735" indent="-292735" defTabSz="385571">
              <a:spcBef>
                <a:spcPts val="2700"/>
              </a:spcBef>
              <a:defRPr sz="1800"/>
            </a:pPr>
            <a:r>
              <a:rPr lang="en-US" sz="2800" b="1" dirty="0" err="1"/>
              <a:t>Phần</a:t>
            </a:r>
            <a:r>
              <a:rPr lang="en-US" sz="2800" b="1" dirty="0"/>
              <a:t> III: </a:t>
            </a:r>
            <a:r>
              <a:rPr lang="vi-VN" sz="2800" b="1" dirty="0"/>
              <a:t>PHÂN TÍCH THIẾT KẾ HỆ THỐNG</a:t>
            </a:r>
            <a:endParaRPr lang="en-US" sz="2800" b="1" dirty="0"/>
          </a:p>
          <a:p>
            <a:pPr marL="292735" indent="-292735" defTabSz="385571">
              <a:spcBef>
                <a:spcPts val="2700"/>
              </a:spcBef>
              <a:defRPr sz="1800"/>
            </a:pPr>
            <a:r>
              <a:rPr lang="en-US" sz="2800" b="1" dirty="0" err="1">
                <a:solidFill>
                  <a:srgbClr val="C00000"/>
                </a:solidFill>
              </a:rPr>
              <a:t>Phần</a:t>
            </a:r>
            <a:r>
              <a:rPr lang="en-US" sz="2800" b="1" dirty="0">
                <a:solidFill>
                  <a:srgbClr val="C00000"/>
                </a:solidFill>
              </a:rPr>
              <a:t> IV: HIỆN THỰC HỆ THỐNG</a:t>
            </a:r>
          </a:p>
          <a:p>
            <a:pPr marL="292735" indent="-292735" defTabSz="385571">
              <a:spcBef>
                <a:spcPts val="2700"/>
              </a:spcBef>
              <a:defRPr sz="1800"/>
            </a:pPr>
            <a:r>
              <a:rPr lang="en-US" sz="2800" b="1" dirty="0" err="1"/>
              <a:t>Phần</a:t>
            </a:r>
            <a:r>
              <a:rPr lang="en-US" sz="2800" b="1" dirty="0"/>
              <a:t> V: THỰC NGHIỆM VÀ ĐÁNH GIÁ</a:t>
            </a:r>
          </a:p>
          <a:p>
            <a:pPr marL="292735" indent="-292735" defTabSz="385571">
              <a:spcBef>
                <a:spcPts val="2700"/>
              </a:spcBef>
              <a:defRPr sz="1800"/>
            </a:pPr>
            <a:r>
              <a:rPr lang="en-US" sz="2800" b="1" dirty="0" err="1"/>
              <a:t>Phần</a:t>
            </a:r>
            <a:r>
              <a:rPr lang="en-US" sz="2800" b="1" dirty="0"/>
              <a:t> VI: KẾT LUẬN VÀ HƯỚNG PHÁT TRIỂN</a:t>
            </a:r>
          </a:p>
          <a:p>
            <a:pPr marL="0" indent="0" defTabSz="385571">
              <a:spcBef>
                <a:spcPts val="2700"/>
              </a:spcBef>
              <a:buNone/>
              <a:defRPr sz="1800"/>
            </a:pPr>
            <a:endParaRPr lang="vi-VN" sz="2800" b="1" dirty="0"/>
          </a:p>
          <a:p>
            <a:endParaRPr lang="en-US" dirty="0"/>
          </a:p>
        </p:txBody>
      </p:sp>
      <p:sp>
        <p:nvSpPr>
          <p:cNvPr id="4" name="Slide Number Placeholder 3">
            <a:extLst>
              <a:ext uri="{FF2B5EF4-FFF2-40B4-BE49-F238E27FC236}">
                <a16:creationId xmlns:a16="http://schemas.microsoft.com/office/drawing/2014/main" id="{560AEFCB-F4EE-8C56-A7E4-0B3216A6C2B8}"/>
              </a:ext>
            </a:extLst>
          </p:cNvPr>
          <p:cNvSpPr>
            <a:spLocks noGrp="1"/>
          </p:cNvSpPr>
          <p:nvPr>
            <p:ph type="sldNum" sz="quarter" idx="12"/>
          </p:nvPr>
        </p:nvSpPr>
        <p:spPr/>
        <p:txBody>
          <a:bodyPr/>
          <a:lstStyle/>
          <a:p>
            <a:fld id="{B487F271-60DF-4592-BB7F-B45BB4441AA9}" type="slidenum">
              <a:rPr lang="en-US" smtClean="0"/>
              <a:pPr/>
              <a:t>13</a:t>
            </a:fld>
            <a:endParaRPr lang="en-US" dirty="0"/>
          </a:p>
        </p:txBody>
      </p:sp>
    </p:spTree>
    <p:extLst>
      <p:ext uri="{BB962C8B-B14F-4D97-AF65-F5344CB8AC3E}">
        <p14:creationId xmlns:p14="http://schemas.microsoft.com/office/powerpoint/2010/main" val="3740226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143BF-EB08-DA5B-86C5-89AB00B2AB38}"/>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3EC64193-06CC-3036-BA2D-ED6256FC2945}"/>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IV: HIỆN THỰC HỆ THỐNG</a:t>
            </a:r>
            <a:endParaRPr lang="vi-VN" dirty="0">
              <a:solidFill>
                <a:schemeClr val="tx1"/>
              </a:solidFill>
            </a:endParaRPr>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AA5C6BE8-8D21-9548-3D82-C8161D310642}"/>
                  </a:ext>
                </a:extLst>
              </p:cNvPr>
              <p:cNvSpPr>
                <a:spLocks noGrp="1"/>
              </p:cNvSpPr>
              <p:nvPr>
                <p:ph idx="1"/>
              </p:nvPr>
            </p:nvSpPr>
            <p:spPr>
              <a:xfrm>
                <a:off x="227005" y="1009644"/>
                <a:ext cx="8594557" cy="5290319"/>
              </a:xfrm>
            </p:spPr>
            <p:txBody>
              <a:bodyPr/>
              <a:lstStyle/>
              <a:p>
                <a:pPr marL="0" indent="0">
                  <a:buNone/>
                </a:pPr>
                <a:r>
                  <a:rPr lang="vi-VN" dirty="0"/>
                  <a:t>Tương tác hệ thống - người dùng dựa trên bộ ba yếu tố:</a:t>
                </a:r>
                <a:endParaRPr lang="en-US" dirty="0"/>
              </a:p>
              <a:p>
                <a:r>
                  <a:rPr lang="vi-VN" dirty="0"/>
                  <a:t>Ai (Answer): Phản hồi của hệ thống.</a:t>
                </a:r>
                <a:endParaRPr lang="en-US" dirty="0"/>
              </a:p>
              <a:p>
                <a:r>
                  <a:rPr lang="vi-VN" dirty="0"/>
                  <a:t>Ci (Change): Thay đổi trạng thái hệ thống.</a:t>
                </a:r>
                <a:endParaRPr lang="en-US" dirty="0"/>
              </a:p>
              <a:p>
                <a:r>
                  <a:rPr lang="vi-VN" dirty="0"/>
                  <a:t>Fi (</a:t>
                </a:r>
                <a:r>
                  <a:rPr lang="en-US" dirty="0"/>
                  <a:t>Impact Factor</a:t>
                </a:r>
                <a:r>
                  <a:rPr lang="vi-VN" dirty="0"/>
                  <a:t>): Đánh giá mức độ </a:t>
                </a:r>
                <a:r>
                  <a:rPr lang="en-US" dirty="0" err="1"/>
                  <a:t>tác</a:t>
                </a:r>
                <a:r>
                  <a:rPr lang="en-US" dirty="0"/>
                  <a:t> </a:t>
                </a:r>
                <a:r>
                  <a:rPr lang="en-US" dirty="0" err="1"/>
                  <a:t>động</a:t>
                </a:r>
                <a:r>
                  <a:rPr lang="en-US" dirty="0"/>
                  <a:t> </a:t>
                </a:r>
                <a:r>
                  <a:rPr lang="en-US" dirty="0" err="1"/>
                  <a:t>đến</a:t>
                </a:r>
                <a:r>
                  <a:rPr lang="en-US" dirty="0"/>
                  <a:t> </a:t>
                </a:r>
                <a:r>
                  <a:rPr lang="en-US" dirty="0" err="1"/>
                  <a:t>hệ</a:t>
                </a:r>
                <a:r>
                  <a:rPr lang="en-US" dirty="0"/>
                  <a:t> </a:t>
                </a:r>
                <a:r>
                  <a:rPr lang="en-US" dirty="0" err="1"/>
                  <a:t>thống</a:t>
                </a:r>
                <a:r>
                  <a:rPr lang="en-US" dirty="0"/>
                  <a:t>.</a:t>
                </a:r>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sz="320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200" i="1">
                              <a:effectLst/>
                              <a:latin typeface="Cambria Math" panose="02040503050406030204" pitchFamily="18" charset="0"/>
                            </a:rPr>
                          </m:ctrlPr>
                        </m:sSubPr>
                        <m:e>
                          <m:r>
                            <a:rPr lang="en-US" sz="32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n-US" sz="32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32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3200" i="1">
                              <a:effectLst/>
                              <a:latin typeface="Cambria Math" panose="02040503050406030204" pitchFamily="18" charset="0"/>
                            </a:rPr>
                          </m:ctrlPr>
                        </m:sSubPr>
                        <m:e>
                          <m:r>
                            <a:rPr lang="en-US" sz="32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US" sz="32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3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200" i="1">
                              <a:effectLst/>
                              <a:latin typeface="Cambria Math" panose="02040503050406030204" pitchFamily="18" charset="0"/>
                            </a:rPr>
                          </m:ctrlPr>
                        </m:sSubPr>
                        <m:e>
                          <m:r>
                            <a:rPr lang="en-US" sz="32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32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3200" i="1">
                          <a:effectLst/>
                          <a:latin typeface="Cambria Math" panose="02040503050406030204" pitchFamily="18" charset="0"/>
                          <a:ea typeface="Calibri" panose="020F0502020204030204" pitchFamily="34" charset="0"/>
                          <a:cs typeface="Times New Roman" panose="02020603050405020304" pitchFamily="18" charset="0"/>
                        </a:rPr>
                        <m:t>)=</m:t>
                      </m:r>
                      <m:r>
                        <a:rPr lang="en-US" sz="3200" i="1">
                          <a:effectLst/>
                          <a:latin typeface="Cambria Math" panose="02040503050406030204" pitchFamily="18" charset="0"/>
                          <a:ea typeface="Calibri" panose="020F0502020204030204" pitchFamily="34" charset="0"/>
                          <a:cs typeface="Times New Roman" panose="02020603050405020304" pitchFamily="18" charset="0"/>
                        </a:rPr>
                        <m:t>𝐶h𝑎𝑡𝐺𝑃𝑇</m:t>
                      </m:r>
                      <m:r>
                        <a:rPr lang="en-US" sz="32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System</m:t>
                      </m:r>
                      <m:r>
                        <a:rPr lang="en-US" sz="32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Query</m:t>
                      </m:r>
                      <m:r>
                        <a:rPr lang="en-US" sz="32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vi-VN" sz="3200" dirty="0"/>
              </a:p>
            </p:txBody>
          </p:sp>
        </mc:Choice>
        <mc:Fallback xmlns="">
          <p:sp>
            <p:nvSpPr>
              <p:cNvPr id="3" name="Chỗ dành sẵn cho Nội dung 2">
                <a:extLst>
                  <a:ext uri="{FF2B5EF4-FFF2-40B4-BE49-F238E27FC236}">
                    <a16:creationId xmlns:a16="http://schemas.microsoft.com/office/drawing/2014/main" id="{AA5C6BE8-8D21-9548-3D82-C8161D310642}"/>
                  </a:ext>
                </a:extLst>
              </p:cNvPr>
              <p:cNvSpPr>
                <a:spLocks noGrp="1" noRot="1" noChangeAspect="1" noMove="1" noResize="1" noEditPoints="1" noAdjustHandles="1" noChangeArrowheads="1" noChangeShapeType="1" noTextEdit="1"/>
              </p:cNvSpPr>
              <p:nvPr>
                <p:ph idx="1"/>
              </p:nvPr>
            </p:nvSpPr>
            <p:spPr>
              <a:xfrm>
                <a:off x="227005" y="1009644"/>
                <a:ext cx="8594557" cy="5290319"/>
              </a:xfrm>
              <a:blipFill>
                <a:blip r:embed="rId2"/>
                <a:stretch>
                  <a:fillRect l="-1418" t="-2076" r="-2624"/>
                </a:stretch>
              </a:blipFill>
            </p:spPr>
            <p:txBody>
              <a:bodyPr/>
              <a:lstStyle/>
              <a:p>
                <a:r>
                  <a:rPr lang="en-US">
                    <a:noFill/>
                  </a:rPr>
                  <a:t> </a:t>
                </a:r>
              </a:p>
            </p:txBody>
          </p:sp>
        </mc:Fallback>
      </mc:AlternateContent>
      <p:sp>
        <p:nvSpPr>
          <p:cNvPr id="4" name="Chỗ dành sẵn cho Số hiệu Bản chiếu 3">
            <a:extLst>
              <a:ext uri="{FF2B5EF4-FFF2-40B4-BE49-F238E27FC236}">
                <a16:creationId xmlns:a16="http://schemas.microsoft.com/office/drawing/2014/main" id="{7EC815B7-7E66-1591-5F47-C444C075A5EB}"/>
              </a:ext>
            </a:extLst>
          </p:cNvPr>
          <p:cNvSpPr>
            <a:spLocks noGrp="1"/>
          </p:cNvSpPr>
          <p:nvPr>
            <p:ph type="sldNum" sz="quarter" idx="12"/>
          </p:nvPr>
        </p:nvSpPr>
        <p:spPr/>
        <p:txBody>
          <a:bodyPr/>
          <a:lstStyle/>
          <a:p>
            <a:fld id="{B487F271-60DF-4592-BB7F-B45BB4441AA9}" type="slidenum">
              <a:rPr lang="en-US" smtClean="0"/>
              <a:pPr/>
              <a:t>14</a:t>
            </a:fld>
            <a:endParaRPr lang="en-US" dirty="0"/>
          </a:p>
        </p:txBody>
      </p:sp>
    </p:spTree>
    <p:extLst>
      <p:ext uri="{BB962C8B-B14F-4D97-AF65-F5344CB8AC3E}">
        <p14:creationId xmlns:p14="http://schemas.microsoft.com/office/powerpoint/2010/main" val="1130072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60EE0-EC33-CA5A-6BFE-D6C44C97F3DA}"/>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D02A2DCF-62DA-1DD0-722C-0572886FAB75}"/>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IV: HIỆN THỰC HỆ THỐNG</a:t>
            </a:r>
            <a:endParaRPr lang="vi-VN" dirty="0">
              <a:solidFill>
                <a:schemeClr val="tx1"/>
              </a:solidFill>
            </a:endParaRPr>
          </a:p>
        </p:txBody>
      </p:sp>
      <p:sp>
        <p:nvSpPr>
          <p:cNvPr id="3" name="Chỗ dành sẵn cho Nội dung 2">
            <a:extLst>
              <a:ext uri="{FF2B5EF4-FFF2-40B4-BE49-F238E27FC236}">
                <a16:creationId xmlns:a16="http://schemas.microsoft.com/office/drawing/2014/main" id="{6366825F-2E5E-0486-0E07-C648F8044581}"/>
              </a:ext>
            </a:extLst>
          </p:cNvPr>
          <p:cNvSpPr>
            <a:spLocks noGrp="1"/>
          </p:cNvSpPr>
          <p:nvPr>
            <p:ph idx="1"/>
          </p:nvPr>
        </p:nvSpPr>
        <p:spPr/>
        <p:txBody>
          <a:bodyPr/>
          <a:lstStyle/>
          <a:p>
            <a:pPr marL="0" indent="0">
              <a:buNone/>
            </a:pPr>
            <a:r>
              <a:rPr lang="vi-VN" dirty="0"/>
              <a:t>Phân </a:t>
            </a:r>
            <a:r>
              <a:rPr lang="en-US" dirty="0" err="1"/>
              <a:t>loại</a:t>
            </a:r>
            <a:r>
              <a:rPr lang="en-US" dirty="0"/>
              <a:t> </a:t>
            </a:r>
            <a:r>
              <a:rPr lang="en-US" dirty="0" err="1"/>
              <a:t>mức</a:t>
            </a:r>
            <a:r>
              <a:rPr lang="en-US" dirty="0"/>
              <a:t> </a:t>
            </a:r>
            <a:r>
              <a:rPr lang="en-US" dirty="0" err="1"/>
              <a:t>độ</a:t>
            </a:r>
            <a:r>
              <a:rPr lang="en-US" dirty="0"/>
              <a:t> </a:t>
            </a:r>
            <a:r>
              <a:rPr lang="en-US" dirty="0" err="1"/>
              <a:t>tác</a:t>
            </a:r>
            <a:r>
              <a:rPr lang="en-US" dirty="0"/>
              <a:t> </a:t>
            </a:r>
            <a:r>
              <a:rPr lang="en-US" dirty="0" err="1"/>
              <a:t>động</a:t>
            </a:r>
            <a:r>
              <a:rPr lang="vi-VN" dirty="0"/>
              <a:t> (Fi)</a:t>
            </a:r>
          </a:p>
          <a:p>
            <a:pPr>
              <a:buFont typeface="Arial" panose="020B0604020202020204" pitchFamily="34" charset="0"/>
              <a:buChar char="•"/>
            </a:pPr>
            <a:r>
              <a:rPr lang="vi-VN" dirty="0"/>
              <a:t>0 (Low Impact): Đọc file, xem thông tin.</a:t>
            </a:r>
          </a:p>
          <a:p>
            <a:pPr>
              <a:buFont typeface="Arial" panose="020B0604020202020204" pitchFamily="34" charset="0"/>
              <a:buChar char="•"/>
            </a:pPr>
            <a:r>
              <a:rPr lang="vi-VN" dirty="0"/>
              <a:t>1 (Moderate Impact): Tạo file/thư mục, cài đặt công cụ.</a:t>
            </a:r>
          </a:p>
          <a:p>
            <a:pPr>
              <a:buFont typeface="Arial" panose="020B0604020202020204" pitchFamily="34" charset="0"/>
              <a:buChar char="•"/>
            </a:pPr>
            <a:r>
              <a:rPr lang="vi-VN" dirty="0"/>
              <a:t>2 (Intermediate Impact): Thay đổi file/thư mục, đổi shell.</a:t>
            </a:r>
          </a:p>
          <a:p>
            <a:pPr>
              <a:buFont typeface="Arial" panose="020B0604020202020204" pitchFamily="34" charset="0"/>
              <a:buChar char="•"/>
            </a:pPr>
            <a:r>
              <a:rPr lang="vi-VN" dirty="0"/>
              <a:t>3 (High Impact): Tải file, dừng/dịch vụ.</a:t>
            </a:r>
          </a:p>
          <a:p>
            <a:pPr>
              <a:buFont typeface="Arial" panose="020B0604020202020204" pitchFamily="34" charset="0"/>
              <a:buChar char="•"/>
            </a:pPr>
            <a:r>
              <a:rPr lang="vi-VN" dirty="0"/>
              <a:t>4 (Critical Impact): Xóa file, đổi mật khẩu, gián đoạn dịch vụ.</a:t>
            </a:r>
          </a:p>
        </p:txBody>
      </p:sp>
      <p:sp>
        <p:nvSpPr>
          <p:cNvPr id="4" name="Chỗ dành sẵn cho Số hiệu Bản chiếu 3">
            <a:extLst>
              <a:ext uri="{FF2B5EF4-FFF2-40B4-BE49-F238E27FC236}">
                <a16:creationId xmlns:a16="http://schemas.microsoft.com/office/drawing/2014/main" id="{CDF35E75-8765-C1C7-288F-16644BAD6D4D}"/>
              </a:ext>
            </a:extLst>
          </p:cNvPr>
          <p:cNvSpPr>
            <a:spLocks noGrp="1"/>
          </p:cNvSpPr>
          <p:nvPr>
            <p:ph type="sldNum" sz="quarter" idx="12"/>
          </p:nvPr>
        </p:nvSpPr>
        <p:spPr/>
        <p:txBody>
          <a:bodyPr/>
          <a:lstStyle/>
          <a:p>
            <a:fld id="{B487F271-60DF-4592-BB7F-B45BB4441AA9}" type="slidenum">
              <a:rPr lang="en-US" smtClean="0"/>
              <a:pPr/>
              <a:t>15</a:t>
            </a:fld>
            <a:endParaRPr lang="en-US" dirty="0"/>
          </a:p>
        </p:txBody>
      </p:sp>
    </p:spTree>
    <p:extLst>
      <p:ext uri="{BB962C8B-B14F-4D97-AF65-F5344CB8AC3E}">
        <p14:creationId xmlns:p14="http://schemas.microsoft.com/office/powerpoint/2010/main" val="346271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41F79-F681-4969-F6B8-D849FEBE7474}"/>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B067165F-FC1A-60CB-B508-725D243ABBC5}"/>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IV: HIỆN THỰC HỆ THỐNG</a:t>
            </a:r>
            <a:endParaRPr lang="vi-VN" dirty="0">
              <a:solidFill>
                <a:schemeClr val="tx1"/>
              </a:solidFill>
            </a:endParaRPr>
          </a:p>
        </p:txBody>
      </p:sp>
      <p:pic>
        <p:nvPicPr>
          <p:cNvPr id="6" name="Content Placeholder 5">
            <a:extLst>
              <a:ext uri="{FF2B5EF4-FFF2-40B4-BE49-F238E27FC236}">
                <a16:creationId xmlns:a16="http://schemas.microsoft.com/office/drawing/2014/main" id="{547A14E8-4232-E8A4-A599-031FDCFFD6EF}"/>
              </a:ext>
            </a:extLst>
          </p:cNvPr>
          <p:cNvPicPr>
            <a:picLocks noGrp="1" noChangeAspect="1"/>
          </p:cNvPicPr>
          <p:nvPr>
            <p:ph idx="1"/>
          </p:nvPr>
        </p:nvPicPr>
        <p:blipFill>
          <a:blip r:embed="rId2"/>
          <a:stretch>
            <a:fillRect/>
          </a:stretch>
        </p:blipFill>
        <p:spPr>
          <a:xfrm>
            <a:off x="945482" y="874800"/>
            <a:ext cx="7253035" cy="2554200"/>
          </a:xfrm>
        </p:spPr>
      </p:pic>
      <p:sp>
        <p:nvSpPr>
          <p:cNvPr id="4" name="Chỗ dành sẵn cho Số hiệu Bản chiếu 3">
            <a:extLst>
              <a:ext uri="{FF2B5EF4-FFF2-40B4-BE49-F238E27FC236}">
                <a16:creationId xmlns:a16="http://schemas.microsoft.com/office/drawing/2014/main" id="{D706BC6C-3098-428D-859E-2A9BC22F8876}"/>
              </a:ext>
            </a:extLst>
          </p:cNvPr>
          <p:cNvSpPr>
            <a:spLocks noGrp="1"/>
          </p:cNvSpPr>
          <p:nvPr>
            <p:ph type="sldNum" sz="quarter" idx="12"/>
          </p:nvPr>
        </p:nvSpPr>
        <p:spPr/>
        <p:txBody>
          <a:bodyPr/>
          <a:lstStyle/>
          <a:p>
            <a:fld id="{B487F271-60DF-4592-BB7F-B45BB4441AA9}" type="slidenum">
              <a:rPr lang="en-US" smtClean="0"/>
              <a:pPr/>
              <a:t>16</a:t>
            </a:fld>
            <a:endParaRPr lang="en-US" dirty="0"/>
          </a:p>
        </p:txBody>
      </p:sp>
      <p:pic>
        <p:nvPicPr>
          <p:cNvPr id="8" name="Picture 7">
            <a:extLst>
              <a:ext uri="{FF2B5EF4-FFF2-40B4-BE49-F238E27FC236}">
                <a16:creationId xmlns:a16="http://schemas.microsoft.com/office/drawing/2014/main" id="{FD3AFC10-8F2B-0A12-48B7-9C71FF30EC4E}"/>
              </a:ext>
            </a:extLst>
          </p:cNvPr>
          <p:cNvPicPr>
            <a:picLocks noChangeAspect="1"/>
          </p:cNvPicPr>
          <p:nvPr/>
        </p:nvPicPr>
        <p:blipFill>
          <a:blip r:embed="rId3"/>
          <a:stretch>
            <a:fillRect/>
          </a:stretch>
        </p:blipFill>
        <p:spPr>
          <a:xfrm>
            <a:off x="945482" y="3558842"/>
            <a:ext cx="7253035" cy="2708786"/>
          </a:xfrm>
          <a:prstGeom prst="rect">
            <a:avLst/>
          </a:prstGeom>
        </p:spPr>
      </p:pic>
    </p:spTree>
    <p:extLst>
      <p:ext uri="{BB962C8B-B14F-4D97-AF65-F5344CB8AC3E}">
        <p14:creationId xmlns:p14="http://schemas.microsoft.com/office/powerpoint/2010/main" val="2668590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E288A-AF1F-A2CA-0438-4A8EF3D094D2}"/>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66F32067-1C8B-7529-4E7A-8FC3B4309858}"/>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IV: HIỆN THỰC HỆ THỐNG</a:t>
            </a:r>
            <a:endParaRPr lang="vi-VN" dirty="0">
              <a:solidFill>
                <a:schemeClr val="tx1"/>
              </a:solidFill>
            </a:endParaRPr>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FB7DFB6D-68A4-FF0C-857D-52C122298DF8}"/>
                  </a:ext>
                </a:extLst>
              </p:cNvPr>
              <p:cNvSpPr>
                <a:spLocks noGrp="1"/>
              </p:cNvSpPr>
              <p:nvPr>
                <p:ph idx="1"/>
              </p:nvPr>
            </p:nvSpPr>
            <p:spPr>
              <a:xfrm>
                <a:off x="216567" y="1009644"/>
                <a:ext cx="8594557" cy="5848356"/>
              </a:xfrm>
            </p:spPr>
            <p:txBody>
              <a:bodyPr>
                <a:normAutofit/>
              </a:bodyPr>
              <a:lstStyle/>
              <a:p>
                <a:pPr marL="0" indent="0">
                  <a:buNone/>
                </a:pPr>
                <a:r>
                  <a:rPr lang="vi-VN" dirty="0"/>
                  <a:t>Áp dụng Hệ số Suy yếu (Weaken Factor, 𝑤):</a:t>
                </a:r>
                <a:endParaRPr lang="en-US" dirty="0"/>
              </a:p>
              <a:p>
                <a:r>
                  <a:rPr lang="vi-VN" dirty="0"/>
                  <a:t>Hệ số 𝑤 được sử dụng để giảm giá trị tác động (𝐹𝑖) của từng mục trong lịch sử qua thời gian.</a:t>
                </a:r>
                <a:endParaRPr lang="en-US" dirty="0"/>
              </a:p>
              <a:p>
                <a:r>
                  <a:rPr lang="vi-VN" dirty="0"/>
                  <a:t>Các mục có 𝐹𝑖 thấp nhất sẽ được ưu tiên loại bỏ.</a:t>
                </a:r>
                <a:endParaRPr lang="en-US" dirty="0"/>
              </a:p>
              <a:p>
                <a:pPr marL="0" indent="0">
                  <a:buNone/>
                </a:pPr>
                <a:r>
                  <a:rPr lang="vi-VN" dirty="0"/>
                  <a:t>Xác định 𝑤 dựa trên:</a:t>
                </a:r>
                <a:endParaRPr lang="en-US" dirty="0"/>
              </a:p>
              <a:p>
                <a:r>
                  <a:rPr lang="vi-VN" dirty="0"/>
                  <a:t>Độ dài hội thoại: Mục mới có ưu tiên cao hơn mục cũ.</a:t>
                </a:r>
                <a:endParaRPr lang="en-US" dirty="0"/>
              </a:p>
              <a:p>
                <a:r>
                  <a:rPr lang="vi-VN" dirty="0"/>
                  <a:t>Mức độ liên quan: Đảm bảo</a:t>
                </a:r>
                <a:r>
                  <a:rPr lang="en-US" dirty="0"/>
                  <a:t> </a:t>
                </a:r>
                <a14:m>
                  <m:oMath xmlns:m="http://schemas.openxmlformats.org/officeDocument/2006/math">
                    <m:sSub>
                      <m:sSubPr>
                        <m:ctrlPr>
                          <a:rPr lang="en-US" i="1" smtClean="0">
                            <a:effectLst/>
                            <a:latin typeface="Cambria Math" panose="02040503050406030204" pitchFamily="18"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𝑖</m:t>
                        </m:r>
                        <m:r>
                          <a:rPr lang="en-US" i="1">
                            <a:effectLst/>
                            <a:latin typeface="Cambria Math" panose="02040503050406030204" pitchFamily="18" charset="0"/>
                            <a:ea typeface="Calibri" panose="020F0502020204030204" pitchFamily="34" charset="0"/>
                            <a:cs typeface="Times New Roman" panose="02020603050405020304" pitchFamily="18" charset="0"/>
                          </a:rPr>
                          <m:t>+3</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cs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𝑤</m:t>
                        </m:r>
                      </m:e>
                      <m:sup>
                        <m:r>
                          <a:rPr lang="en-US" i="1">
                            <a:effectLst/>
                            <a:latin typeface="Cambria Math" panose="02040503050406030204" pitchFamily="18" charset="0"/>
                            <a:ea typeface="Calibri" panose="020F0502020204030204" pitchFamily="34" charset="0"/>
                            <a:cs typeface="Times New Roman" panose="02020603050405020304" pitchFamily="18" charset="0"/>
                          </a:rPr>
                          <m:t>3</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&lt;</m:t>
                    </m:r>
                    <m:sSub>
                      <m:sSubPr>
                        <m:ctrlPr>
                          <a:rPr lang="en-US" i="1">
                            <a:effectLst/>
                            <a:latin typeface="Cambria Math" panose="02040503050406030204" pitchFamily="18"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endParaRPr lang="vi-VN" dirty="0"/>
              </a:p>
            </p:txBody>
          </p:sp>
        </mc:Choice>
        <mc:Fallback xmlns="">
          <p:sp>
            <p:nvSpPr>
              <p:cNvPr id="3" name="Chỗ dành sẵn cho Nội dung 2">
                <a:extLst>
                  <a:ext uri="{FF2B5EF4-FFF2-40B4-BE49-F238E27FC236}">
                    <a16:creationId xmlns:a16="http://schemas.microsoft.com/office/drawing/2014/main" id="{FB7DFB6D-68A4-FF0C-857D-52C122298DF8}"/>
                  </a:ext>
                </a:extLst>
              </p:cNvPr>
              <p:cNvSpPr>
                <a:spLocks noGrp="1" noRot="1" noChangeAspect="1" noMove="1" noResize="1" noEditPoints="1" noAdjustHandles="1" noChangeArrowheads="1" noChangeShapeType="1" noTextEdit="1"/>
              </p:cNvSpPr>
              <p:nvPr>
                <p:ph idx="1"/>
              </p:nvPr>
            </p:nvSpPr>
            <p:spPr>
              <a:xfrm>
                <a:off x="216567" y="1009644"/>
                <a:ext cx="8594557" cy="5848356"/>
              </a:xfrm>
              <a:blipFill>
                <a:blip r:embed="rId2"/>
                <a:stretch>
                  <a:fillRect l="-1490" t="-1877" r="-1845"/>
                </a:stretch>
              </a:blipFill>
            </p:spPr>
            <p:txBody>
              <a:bodyPr/>
              <a:lstStyle/>
              <a:p>
                <a:r>
                  <a:rPr lang="en-US">
                    <a:noFill/>
                  </a:rPr>
                  <a:t> </a:t>
                </a:r>
              </a:p>
            </p:txBody>
          </p:sp>
        </mc:Fallback>
      </mc:AlternateContent>
      <p:sp>
        <p:nvSpPr>
          <p:cNvPr id="4" name="Chỗ dành sẵn cho Số hiệu Bản chiếu 3">
            <a:extLst>
              <a:ext uri="{FF2B5EF4-FFF2-40B4-BE49-F238E27FC236}">
                <a16:creationId xmlns:a16="http://schemas.microsoft.com/office/drawing/2014/main" id="{04E035D4-0785-F78C-6451-C9ED45C1951A}"/>
              </a:ext>
            </a:extLst>
          </p:cNvPr>
          <p:cNvSpPr>
            <a:spLocks noGrp="1"/>
          </p:cNvSpPr>
          <p:nvPr>
            <p:ph type="sldNum" sz="quarter" idx="12"/>
          </p:nvPr>
        </p:nvSpPr>
        <p:spPr/>
        <p:txBody>
          <a:bodyPr/>
          <a:lstStyle/>
          <a:p>
            <a:fld id="{B487F271-60DF-4592-BB7F-B45BB4441AA9}" type="slidenum">
              <a:rPr lang="en-US" smtClean="0"/>
              <a:pPr/>
              <a:t>17</a:t>
            </a:fld>
            <a:endParaRPr lang="en-US" dirty="0"/>
          </a:p>
        </p:txBody>
      </p:sp>
    </p:spTree>
    <p:extLst>
      <p:ext uri="{BB962C8B-B14F-4D97-AF65-F5344CB8AC3E}">
        <p14:creationId xmlns:p14="http://schemas.microsoft.com/office/powerpoint/2010/main" val="922773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C6D37-05D4-EE62-45A6-841D3A045F8F}"/>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6B4A3E51-B4A5-BCD1-FDF4-AB24867A703E}"/>
              </a:ext>
            </a:extLst>
          </p:cNvPr>
          <p:cNvSpPr>
            <a:spLocks noGrp="1"/>
          </p:cNvSpPr>
          <p:nvPr>
            <p:ph type="title"/>
          </p:nvPr>
        </p:nvSpPr>
        <p:spPr/>
        <p:txBody>
          <a:bodyPr>
            <a:normAutofit fontScale="90000"/>
          </a:bodyPr>
          <a:lstStyle/>
          <a:p>
            <a:r>
              <a:rPr lang="vi-VN" sz="3200" b="1">
                <a:solidFill>
                  <a:schemeClr val="tx1"/>
                </a:solidFill>
                <a:latin typeface="Arial"/>
                <a:cs typeface="Arial"/>
              </a:rPr>
              <a:t>Phần IV: HIỆN THỰC HỆ THỐNG</a:t>
            </a:r>
            <a:endParaRPr lang="vi-VN" dirty="0">
              <a:solidFill>
                <a:schemeClr val="tx1"/>
              </a:solidFill>
            </a:endParaRPr>
          </a:p>
        </p:txBody>
      </p:sp>
      <p:sp>
        <p:nvSpPr>
          <p:cNvPr id="4" name="Chỗ dành sẵn cho Số hiệu Bản chiếu 3">
            <a:extLst>
              <a:ext uri="{FF2B5EF4-FFF2-40B4-BE49-F238E27FC236}">
                <a16:creationId xmlns:a16="http://schemas.microsoft.com/office/drawing/2014/main" id="{2A927215-E4EF-04E0-6188-7BF220CF40E2}"/>
              </a:ext>
            </a:extLst>
          </p:cNvPr>
          <p:cNvSpPr>
            <a:spLocks noGrp="1"/>
          </p:cNvSpPr>
          <p:nvPr>
            <p:ph type="sldNum" sz="quarter" idx="12"/>
          </p:nvPr>
        </p:nvSpPr>
        <p:spPr/>
        <p:txBody>
          <a:bodyPr/>
          <a:lstStyle/>
          <a:p>
            <a:fld id="{B487F271-60DF-4592-BB7F-B45BB4441AA9}" type="slidenum">
              <a:rPr lang="en-US" smtClean="0"/>
              <a:pPr/>
              <a:t>18</a:t>
            </a:fld>
            <a:endParaRPr lang="en-US" dirty="0"/>
          </a:p>
        </p:txBody>
      </p:sp>
      <p:pic>
        <p:nvPicPr>
          <p:cNvPr id="5" name="Content Placeholder 4">
            <a:extLst>
              <a:ext uri="{FF2B5EF4-FFF2-40B4-BE49-F238E27FC236}">
                <a16:creationId xmlns:a16="http://schemas.microsoft.com/office/drawing/2014/main" id="{A5964DBE-3051-A3B2-BF9E-EF0D5C4874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287" y="2116863"/>
            <a:ext cx="8353425" cy="2933700"/>
          </a:xfrm>
          <a:prstGeom prst="rect">
            <a:avLst/>
          </a:prstGeom>
          <a:noFill/>
          <a:ln>
            <a:noFill/>
          </a:ln>
        </p:spPr>
      </p:pic>
    </p:spTree>
    <p:extLst>
      <p:ext uri="{BB962C8B-B14F-4D97-AF65-F5344CB8AC3E}">
        <p14:creationId xmlns:p14="http://schemas.microsoft.com/office/powerpoint/2010/main" val="1010056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A30F3-BF9C-28A5-CDBA-37D55C247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FEABB-2B4C-3E2E-319D-9C59BCCC3140}"/>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39BE13D7-EFB5-F719-7FF7-E51F2B54F306}"/>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latin typeface="Arial"/>
                <a:cs typeface="Arial"/>
              </a:rPr>
              <a:t>Phần I:</a:t>
            </a:r>
            <a:r>
              <a:rPr lang="en-US" sz="2800" b="1" dirty="0">
                <a:latin typeface="Arial"/>
                <a:cs typeface="Arial"/>
              </a:rPr>
              <a:t> GIỚI THIỆU</a:t>
            </a:r>
          </a:p>
          <a:p>
            <a:pPr marL="292735" indent="-292735" defTabSz="385571">
              <a:spcBef>
                <a:spcPts val="2700"/>
              </a:spcBef>
              <a:defRPr sz="1800"/>
            </a:pPr>
            <a:r>
              <a:rPr lang="vi-VN" sz="2800" b="1" dirty="0"/>
              <a:t>Phần II:</a:t>
            </a:r>
            <a:r>
              <a:rPr lang="en-US" sz="2800" b="1" dirty="0"/>
              <a:t> </a:t>
            </a:r>
            <a:r>
              <a:rPr lang="vi-VN" sz="2800" b="1" dirty="0"/>
              <a:t>CƠ SỞ LÝ THUYẾT VÀ CÁC NGHIÊN CỨU LIÊN QUAN</a:t>
            </a:r>
            <a:endParaRPr lang="en-US" sz="2800" b="1" dirty="0"/>
          </a:p>
          <a:p>
            <a:pPr marL="292735" indent="-292735" defTabSz="385571">
              <a:spcBef>
                <a:spcPts val="2700"/>
              </a:spcBef>
              <a:defRPr sz="1800"/>
            </a:pPr>
            <a:r>
              <a:rPr lang="en-US" sz="2800" b="1" dirty="0" err="1"/>
              <a:t>Phần</a:t>
            </a:r>
            <a:r>
              <a:rPr lang="en-US" sz="2800" b="1" dirty="0"/>
              <a:t> III: </a:t>
            </a:r>
            <a:r>
              <a:rPr lang="vi-VN" sz="2800" b="1" dirty="0"/>
              <a:t>PHÂN TÍCH THIẾT KẾ HỆ THỐNG</a:t>
            </a:r>
            <a:endParaRPr lang="en-US" sz="2800" b="1" dirty="0"/>
          </a:p>
          <a:p>
            <a:pPr marL="292735" indent="-292735" defTabSz="385571">
              <a:spcBef>
                <a:spcPts val="2700"/>
              </a:spcBef>
              <a:defRPr sz="1800"/>
            </a:pPr>
            <a:r>
              <a:rPr lang="en-US" sz="2800" b="1" dirty="0" err="1"/>
              <a:t>Phần</a:t>
            </a:r>
            <a:r>
              <a:rPr lang="en-US" sz="2800" b="1" dirty="0"/>
              <a:t> IV: HIỆN THỰC HỆ THỐNG</a:t>
            </a:r>
          </a:p>
          <a:p>
            <a:pPr marL="292735" indent="-292735" defTabSz="385571">
              <a:spcBef>
                <a:spcPts val="2700"/>
              </a:spcBef>
              <a:defRPr sz="1800"/>
            </a:pPr>
            <a:r>
              <a:rPr lang="en-US" sz="2800" b="1" dirty="0" err="1">
                <a:solidFill>
                  <a:srgbClr val="C00000"/>
                </a:solidFill>
              </a:rPr>
              <a:t>Phần</a:t>
            </a:r>
            <a:r>
              <a:rPr lang="en-US" sz="2800" b="1" dirty="0">
                <a:solidFill>
                  <a:srgbClr val="C00000"/>
                </a:solidFill>
              </a:rPr>
              <a:t> V: THỰC NGHIỆM VÀ ĐÁNH GIÁ</a:t>
            </a:r>
          </a:p>
          <a:p>
            <a:pPr marL="292735" indent="-292735" defTabSz="385571">
              <a:spcBef>
                <a:spcPts val="2700"/>
              </a:spcBef>
              <a:defRPr sz="1800"/>
            </a:pPr>
            <a:r>
              <a:rPr lang="en-US" sz="2800" b="1" dirty="0" err="1"/>
              <a:t>Phần</a:t>
            </a:r>
            <a:r>
              <a:rPr lang="en-US" sz="2800" b="1" dirty="0"/>
              <a:t> VI: KẾT LUẬN VÀ HƯỚNG PHÁT TRIỂN</a:t>
            </a:r>
          </a:p>
          <a:p>
            <a:pPr marL="0" indent="0" defTabSz="385571">
              <a:spcBef>
                <a:spcPts val="2700"/>
              </a:spcBef>
              <a:buNone/>
              <a:defRPr sz="1800"/>
            </a:pPr>
            <a:endParaRPr lang="vi-VN" sz="2800" b="1" dirty="0"/>
          </a:p>
          <a:p>
            <a:endParaRPr lang="en-US" dirty="0"/>
          </a:p>
        </p:txBody>
      </p:sp>
      <p:sp>
        <p:nvSpPr>
          <p:cNvPr id="4" name="Slide Number Placeholder 3">
            <a:extLst>
              <a:ext uri="{FF2B5EF4-FFF2-40B4-BE49-F238E27FC236}">
                <a16:creationId xmlns:a16="http://schemas.microsoft.com/office/drawing/2014/main" id="{9FF6E22F-449C-C259-3F78-D714C780A805}"/>
              </a:ext>
            </a:extLst>
          </p:cNvPr>
          <p:cNvSpPr>
            <a:spLocks noGrp="1"/>
          </p:cNvSpPr>
          <p:nvPr>
            <p:ph type="sldNum" sz="quarter" idx="12"/>
          </p:nvPr>
        </p:nvSpPr>
        <p:spPr/>
        <p:txBody>
          <a:bodyPr/>
          <a:lstStyle/>
          <a:p>
            <a:fld id="{B487F271-60DF-4592-BB7F-B45BB4441AA9}" type="slidenum">
              <a:rPr lang="en-US" smtClean="0"/>
              <a:pPr/>
              <a:t>19</a:t>
            </a:fld>
            <a:endParaRPr lang="en-US" dirty="0"/>
          </a:p>
        </p:txBody>
      </p:sp>
    </p:spTree>
    <p:extLst>
      <p:ext uri="{BB962C8B-B14F-4D97-AF65-F5344CB8AC3E}">
        <p14:creationId xmlns:p14="http://schemas.microsoft.com/office/powerpoint/2010/main" val="4042911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a:blip r:embed="rId3">
            <a:extLst>
              <a:ext uri="{28A0092B-C50C-407E-A947-70E740481C1C}">
                <a14:useLocalDpi xmlns:a14="http://schemas.microsoft.com/office/drawing/2010/main" val="0"/>
              </a:ext>
            </a:extLst>
          </a:blip>
          <a:srcRect t="7748" b="7748"/>
          <a:stretch/>
        </p:blipFill>
        <p:spPr>
          <a:xfrm>
            <a:off x="0" y="698731"/>
            <a:ext cx="9144000" cy="5240251"/>
          </a:xfrm>
          <a:prstGeom prst="rect">
            <a:avLst/>
          </a:prstGeom>
        </p:spPr>
      </p:pic>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sp>
        <p:nvSpPr>
          <p:cNvPr id="106" name="Google Shape;106;p1"/>
          <p:cNvSpPr/>
          <p:nvPr/>
        </p:nvSpPr>
        <p:spPr>
          <a:xfrm>
            <a:off x="1348509" y="1522529"/>
            <a:ext cx="3380509" cy="704228"/>
          </a:xfrm>
          <a:prstGeom prst="rect">
            <a:avLst/>
          </a:prstGeom>
          <a:solidFill>
            <a:schemeClr val="dk1">
              <a:alpha val="83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r>
              <a:rPr lang="en-US" sz="1400" b="1" dirty="0">
                <a:solidFill>
                  <a:srgbClr val="F2F2F2"/>
                </a:solidFill>
              </a:rPr>
              <a:t>Khoa </a:t>
            </a:r>
            <a:r>
              <a:rPr lang="en-US" sz="1400" b="1" dirty="0" err="1">
                <a:solidFill>
                  <a:srgbClr val="F2F2F2"/>
                </a:solidFill>
              </a:rPr>
              <a:t>Mạng</a:t>
            </a:r>
            <a:r>
              <a:rPr lang="en-US" sz="1400" b="1" dirty="0">
                <a:solidFill>
                  <a:srgbClr val="F2F2F2"/>
                </a:solidFill>
              </a:rPr>
              <a:t> </a:t>
            </a:r>
            <a:r>
              <a:rPr lang="en-US" sz="1400" b="1" dirty="0" err="1">
                <a:solidFill>
                  <a:srgbClr val="F2F2F2"/>
                </a:solidFill>
              </a:rPr>
              <a:t>máy</a:t>
            </a:r>
            <a:r>
              <a:rPr lang="en-US" sz="1400" b="1" dirty="0">
                <a:solidFill>
                  <a:srgbClr val="F2F2F2"/>
                </a:solidFill>
              </a:rPr>
              <a:t> </a:t>
            </a:r>
            <a:r>
              <a:rPr lang="en-US" sz="1400" b="1" dirty="0" err="1">
                <a:solidFill>
                  <a:srgbClr val="F2F2F2"/>
                </a:solidFill>
              </a:rPr>
              <a:t>tính</a:t>
            </a:r>
            <a:r>
              <a:rPr lang="en-US" sz="1400" b="1" dirty="0">
                <a:solidFill>
                  <a:srgbClr val="F2F2F2"/>
                </a:solidFill>
              </a:rPr>
              <a:t> </a:t>
            </a:r>
            <a:r>
              <a:rPr lang="en-US" sz="1400" b="1" dirty="0" err="1">
                <a:solidFill>
                  <a:srgbClr val="F2F2F2"/>
                </a:solidFill>
              </a:rPr>
              <a:t>và</a:t>
            </a:r>
            <a:r>
              <a:rPr lang="en-US" sz="1400" b="1" dirty="0">
                <a:solidFill>
                  <a:srgbClr val="F2F2F2"/>
                </a:solidFill>
              </a:rPr>
              <a:t> </a:t>
            </a:r>
            <a:r>
              <a:rPr lang="en-US" sz="1400" b="1" dirty="0" err="1">
                <a:solidFill>
                  <a:srgbClr val="F2F2F2"/>
                </a:solidFill>
              </a:rPr>
              <a:t>truyền</a:t>
            </a:r>
            <a:r>
              <a:rPr lang="en-US" sz="1400" b="1" dirty="0">
                <a:solidFill>
                  <a:srgbClr val="F2F2F2"/>
                </a:solidFill>
              </a:rPr>
              <a:t> </a:t>
            </a:r>
            <a:r>
              <a:rPr lang="en-US" sz="1400" b="1" dirty="0" err="1">
                <a:solidFill>
                  <a:srgbClr val="F2F2F2"/>
                </a:solidFill>
              </a:rPr>
              <a:t>thông</a:t>
            </a:r>
            <a:endParaRPr lang="en-US" sz="1400" b="1" dirty="0">
              <a:solidFill>
                <a:srgbClr val="F2F2F2"/>
              </a:solidFill>
            </a:endParaRPr>
          </a:p>
          <a:p>
            <a:r>
              <a:rPr lang="en-US" sz="1400" b="1" dirty="0">
                <a:solidFill>
                  <a:srgbClr val="F2F2F2"/>
                </a:solidFill>
              </a:rPr>
              <a:t>BÁO CÁO ĐỒ ÁN CHUYÊN NGÀNH</a:t>
            </a:r>
          </a:p>
          <a:p>
            <a:r>
              <a:rPr lang="en-US" sz="1400" b="1" dirty="0">
                <a:solidFill>
                  <a:srgbClr val="F2F2F2"/>
                </a:solidFill>
              </a:rPr>
              <a:t>GVHD: THS. ĐỖ HOÀNG HIỂN</a:t>
            </a:r>
            <a:endParaRPr lang="en-US" sz="1400" dirty="0"/>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704228"/>
            <a:chOff x="1228555" y="34408"/>
            <a:chExt cx="10836698" cy="811438"/>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723666"/>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r>
                <a:rPr lang="en-US" sz="1500" dirty="0" err="1">
                  <a:solidFill>
                    <a:schemeClr val="bg1"/>
                  </a:solidFill>
                  <a:latin typeface="Elle Futura"/>
                </a:rPr>
                <a:t>Trường</a:t>
              </a:r>
              <a:r>
                <a:rPr lang="en-US" sz="1500" dirty="0">
                  <a:solidFill>
                    <a:schemeClr val="bg1"/>
                  </a:solidFill>
                  <a:latin typeface="Elle Futura"/>
                </a:rPr>
                <a:t> </a:t>
              </a:r>
              <a:r>
                <a:rPr lang="en-US" sz="1500" dirty="0" err="1">
                  <a:solidFill>
                    <a:schemeClr val="bg1"/>
                  </a:solidFill>
                  <a:latin typeface="Elle Futura"/>
                </a:rPr>
                <a:t>Đại</a:t>
              </a:r>
              <a:r>
                <a:rPr lang="en-US" sz="1500" dirty="0">
                  <a:solidFill>
                    <a:schemeClr val="bg1"/>
                  </a:solidFill>
                  <a:latin typeface="Elle Futura"/>
                </a:rPr>
                <a:t> </a:t>
              </a:r>
              <a:r>
                <a:rPr lang="en-US" sz="1500" dirty="0" err="1">
                  <a:solidFill>
                    <a:schemeClr val="bg1"/>
                  </a:solidFill>
                  <a:latin typeface="Elle Futura"/>
                </a:rPr>
                <a:t>học</a:t>
              </a:r>
              <a:r>
                <a:rPr lang="en-US" sz="1500" dirty="0">
                  <a:solidFill>
                    <a:schemeClr val="bg1"/>
                  </a:solidFill>
                  <a:latin typeface="Elle Futura"/>
                </a:rPr>
                <a:t> Công </a:t>
              </a:r>
              <a:r>
                <a:rPr lang="en-US" sz="1500" dirty="0" err="1">
                  <a:solidFill>
                    <a:schemeClr val="bg1"/>
                  </a:solidFill>
                  <a:latin typeface="Elle Futura"/>
                </a:rPr>
                <a:t>nghệ</a:t>
              </a:r>
              <a:r>
                <a:rPr lang="en-US" sz="1500" dirty="0">
                  <a:solidFill>
                    <a:schemeClr val="bg1"/>
                  </a:solidFill>
                  <a:latin typeface="Elle Futura"/>
                </a:rPr>
                <a:t> </a:t>
              </a:r>
              <a:r>
                <a:rPr lang="en-US" sz="1500" dirty="0" err="1">
                  <a:solidFill>
                    <a:schemeClr val="bg1"/>
                  </a:solidFill>
                  <a:latin typeface="Elle Futura"/>
                </a:rPr>
                <a:t>Thông</a:t>
              </a:r>
              <a:r>
                <a:rPr lang="en-US" sz="1500" dirty="0">
                  <a:solidFill>
                    <a:schemeClr val="bg1"/>
                  </a:solidFill>
                  <a:latin typeface="Elle Futura"/>
                </a:rPr>
                <a:t> tin – </a:t>
              </a:r>
              <a:r>
                <a:rPr lang="en-US" sz="1500" dirty="0" err="1">
                  <a:solidFill>
                    <a:schemeClr val="bg1"/>
                  </a:solidFill>
                  <a:latin typeface="Elle Futura"/>
                </a:rPr>
                <a:t>Đại</a:t>
              </a:r>
              <a:r>
                <a:rPr lang="en-US" sz="1500" dirty="0">
                  <a:solidFill>
                    <a:schemeClr val="bg1"/>
                  </a:solidFill>
                  <a:latin typeface="Elle Futura"/>
                </a:rPr>
                <a:t> </a:t>
              </a:r>
              <a:r>
                <a:rPr lang="en-US" sz="1500" dirty="0" err="1">
                  <a:solidFill>
                    <a:schemeClr val="bg1"/>
                  </a:solidFill>
                  <a:latin typeface="Elle Futura"/>
                </a:rPr>
                <a:t>học</a:t>
              </a:r>
              <a:r>
                <a:rPr lang="en-US" sz="1500" dirty="0">
                  <a:solidFill>
                    <a:schemeClr val="bg1"/>
                  </a:solidFill>
                  <a:latin typeface="Elle Futura"/>
                </a:rPr>
                <a:t> </a:t>
              </a:r>
              <a:r>
                <a:rPr lang="en-US" sz="1500" dirty="0" err="1">
                  <a:solidFill>
                    <a:schemeClr val="bg1"/>
                  </a:solidFill>
                  <a:latin typeface="Elle Futura"/>
                </a:rPr>
                <a:t>Quốc</a:t>
              </a:r>
              <a:r>
                <a:rPr lang="en-US" sz="1500" dirty="0">
                  <a:solidFill>
                    <a:schemeClr val="bg1"/>
                  </a:solidFill>
                  <a:latin typeface="Elle Futura"/>
                </a:rPr>
                <a:t> </a:t>
              </a:r>
              <a:r>
                <a:rPr lang="en-US" sz="1500" dirty="0" err="1">
                  <a:solidFill>
                    <a:schemeClr val="bg1"/>
                  </a:solidFill>
                  <a:latin typeface="Elle Futura"/>
                </a:rPr>
                <a:t>gia</a:t>
              </a:r>
              <a:r>
                <a:rPr lang="en-US" sz="1500" dirty="0">
                  <a:solidFill>
                    <a:schemeClr val="bg1"/>
                  </a:solidFill>
                  <a:latin typeface="Elle Futura"/>
                </a:rPr>
                <a:t> Tp. </a:t>
              </a:r>
              <a:r>
                <a:rPr lang="en-US" sz="1500" dirty="0" err="1">
                  <a:solidFill>
                    <a:schemeClr val="bg1"/>
                  </a:solidFill>
                  <a:latin typeface="Elle Futura"/>
                </a:rPr>
                <a:t>Hồ</a:t>
              </a:r>
              <a:r>
                <a:rPr lang="en-US" sz="1500" dirty="0">
                  <a:solidFill>
                    <a:schemeClr val="bg1"/>
                  </a:solidFill>
                  <a:latin typeface="Elle Futura"/>
                </a:rPr>
                <a:t> </a:t>
              </a:r>
              <a:r>
                <a:rPr lang="en-US" sz="1500" dirty="0" err="1">
                  <a:solidFill>
                    <a:schemeClr val="bg1"/>
                  </a:solidFill>
                  <a:latin typeface="Elle Futura"/>
                </a:rPr>
                <a:t>Chí</a:t>
              </a:r>
              <a:r>
                <a:rPr lang="en-US" sz="1500" dirty="0">
                  <a:solidFill>
                    <a:schemeClr val="bg1"/>
                  </a:solidFill>
                  <a:latin typeface="Elle Futura"/>
                </a:rPr>
                <a:t> Minh</a:t>
              </a:r>
              <a:endParaRPr sz="1200" b="1" dirty="0">
                <a:solidFill>
                  <a:schemeClr val="bg1"/>
                </a:solidFill>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671266"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448546" y="135835"/>
            <a:ext cx="8695454" cy="6209547"/>
            <a:chOff x="682698" y="-1225623"/>
            <a:chExt cx="10058877" cy="8279396"/>
          </a:xfrm>
        </p:grpSpPr>
        <p:sp>
          <p:nvSpPr>
            <p:cNvPr id="107" name="Google Shape;107;p1"/>
            <p:cNvSpPr/>
            <p:nvPr/>
          </p:nvSpPr>
          <p:spPr>
            <a:xfrm>
              <a:off x="1492612" y="4150249"/>
              <a:ext cx="9248963" cy="2903524"/>
            </a:xfrm>
            <a:prstGeom prst="rect">
              <a:avLst/>
            </a:prstGeom>
            <a:solidFill>
              <a:schemeClr val="bg2">
                <a:alpha val="69803"/>
              </a:schemeClr>
            </a:solidFill>
            <a:ln w="12700" cap="flat" cmpd="sng">
              <a:noFill/>
              <a:prstDash val="solid"/>
              <a:miter lim="800000"/>
              <a:headEnd type="none" w="sm" len="sm"/>
              <a:tailEnd type="none" w="sm" len="sm"/>
            </a:ln>
          </p:spPr>
          <p:txBody>
            <a:bodyPr spcFirstLastPara="1" wrap="square" lIns="137156" tIns="81000" rIns="999000" bIns="189000" anchor="b" anchorCtr="0">
              <a:noAutofit/>
            </a:bodyPr>
            <a:lstStyle/>
            <a:p>
              <a:pPr marL="210736" marR="0" lvl="0" indent="0" algn="r" defTabSz="457200" rtl="0" eaLnBrk="1" fontAlgn="auto" latinLnBrk="0" hangingPunct="1">
                <a:lnSpc>
                  <a:spcPct val="100000"/>
                </a:lnSpc>
                <a:spcBef>
                  <a:spcPts val="0"/>
                </a:spcBef>
                <a:spcAft>
                  <a:spcPts val="0"/>
                </a:spcAft>
                <a:buClrTx/>
                <a:buSzTx/>
                <a:buFontTx/>
                <a:buNone/>
                <a:tabLst/>
                <a:defRPr/>
              </a:pPr>
              <a:r>
                <a:rPr kumimoji="0" lang="vi-VN" sz="16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MAI NGỌC PHƯƠNG TRINH</a:t>
              </a:r>
              <a:r>
                <a:rPr kumimoji="0" lang="en-US" sz="1600" b="1" i="0" u="none" strike="noStrike" kern="1200" cap="none" spc="0" normalizeH="0" baseline="0" noProof="0" dirty="0">
                  <a:ln>
                    <a:noFill/>
                  </a:ln>
                  <a:solidFill>
                    <a:srgbClr val="0070C0"/>
                  </a:solidFill>
                  <a:effectLst/>
                  <a:uLnTx/>
                  <a:uFillTx/>
                  <a:latin typeface="Calibri" panose="020F0502020204030204"/>
                  <a:ea typeface="+mn-ea"/>
                  <a:cs typeface="+mn-cs"/>
                </a:rPr>
                <a:t> - </a:t>
              </a:r>
              <a:r>
                <a:rPr kumimoji="0" lang="vi-VN" sz="16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HUỲNH MINH KHUÊ</a:t>
              </a:r>
            </a:p>
            <a:p>
              <a:pPr marL="210736" algn="r"/>
              <a:r>
                <a:rPr lang="en-US" sz="1200" b="1" i="1" dirty="0" err="1">
                  <a:solidFill>
                    <a:srgbClr val="002060"/>
                  </a:solidFill>
                </a:rPr>
                <a:t>Phòng</a:t>
              </a:r>
              <a:r>
                <a:rPr lang="en-US" sz="1200" b="1" i="1" dirty="0">
                  <a:solidFill>
                    <a:srgbClr val="002060"/>
                  </a:solidFill>
                </a:rPr>
                <a:t> </a:t>
              </a:r>
              <a:r>
                <a:rPr lang="en-US" sz="1200" b="1" i="1" dirty="0" err="1">
                  <a:solidFill>
                    <a:srgbClr val="002060"/>
                  </a:solidFill>
                </a:rPr>
                <a:t>thí</a:t>
              </a:r>
              <a:r>
                <a:rPr lang="en-US" sz="1200" b="1" i="1" dirty="0">
                  <a:solidFill>
                    <a:srgbClr val="002060"/>
                  </a:solidFill>
                </a:rPr>
                <a:t> </a:t>
              </a:r>
              <a:r>
                <a:rPr lang="en-US" sz="1200" b="1" i="1" dirty="0" err="1">
                  <a:solidFill>
                    <a:srgbClr val="002060"/>
                  </a:solidFill>
                </a:rPr>
                <a:t>nghiệm</a:t>
              </a:r>
              <a:r>
                <a:rPr lang="en-US" sz="1200" b="1" i="1" dirty="0">
                  <a:solidFill>
                    <a:srgbClr val="002060"/>
                  </a:solidFill>
                </a:rPr>
                <a:t> An </a:t>
              </a:r>
              <a:r>
                <a:rPr lang="en-US" sz="1200" b="1" i="1" dirty="0" err="1">
                  <a:solidFill>
                    <a:srgbClr val="002060"/>
                  </a:solidFill>
                </a:rPr>
                <a:t>toàn</a:t>
              </a:r>
              <a:r>
                <a:rPr lang="en-US" sz="1200" b="1" i="1" dirty="0">
                  <a:solidFill>
                    <a:srgbClr val="002060"/>
                  </a:solidFill>
                </a:rPr>
                <a:t> </a:t>
              </a:r>
              <a:r>
                <a:rPr lang="en-US" sz="1200" b="1" i="1" dirty="0" err="1">
                  <a:solidFill>
                    <a:srgbClr val="002060"/>
                  </a:solidFill>
                </a:rPr>
                <a:t>thông</a:t>
              </a:r>
              <a:r>
                <a:rPr lang="en-US" sz="1200" b="1" i="1" dirty="0">
                  <a:solidFill>
                    <a:srgbClr val="002060"/>
                  </a:solidFill>
                </a:rPr>
                <a:t> tin (</a:t>
              </a:r>
              <a:r>
                <a:rPr lang="en-US" sz="1200" b="1" i="1" dirty="0" err="1">
                  <a:solidFill>
                    <a:srgbClr val="002060"/>
                  </a:solidFill>
                </a:rPr>
                <a:t>InSecLab</a:t>
              </a:r>
              <a:r>
                <a:rPr lang="en-US" sz="1200" b="1" i="1" dirty="0">
                  <a:solidFill>
                    <a:srgbClr val="002060"/>
                  </a:solidFill>
                </a:rPr>
                <a:t>)</a:t>
              </a:r>
            </a:p>
            <a:p>
              <a:pPr marL="210736" algn="r"/>
              <a:r>
                <a:rPr lang="en-US" sz="1200" b="1" i="1" dirty="0" err="1">
                  <a:solidFill>
                    <a:srgbClr val="002060"/>
                  </a:solidFill>
                </a:rPr>
                <a:t>Trường</a:t>
              </a:r>
              <a:r>
                <a:rPr lang="en-US" sz="1200" b="1" i="1" dirty="0">
                  <a:solidFill>
                    <a:srgbClr val="002060"/>
                  </a:solidFill>
                </a:rPr>
                <a:t> ĐH Công </a:t>
              </a:r>
              <a:r>
                <a:rPr lang="en-US" sz="1200" b="1" i="1" dirty="0" err="1">
                  <a:solidFill>
                    <a:srgbClr val="002060"/>
                  </a:solidFill>
                </a:rPr>
                <a:t>nghệ</a:t>
              </a:r>
              <a:r>
                <a:rPr lang="en-US" sz="1200" b="1" i="1" dirty="0">
                  <a:solidFill>
                    <a:srgbClr val="002060"/>
                  </a:solidFill>
                </a:rPr>
                <a:t> </a:t>
              </a:r>
              <a:r>
                <a:rPr lang="en-US" sz="1200" b="1" i="1" dirty="0" err="1">
                  <a:solidFill>
                    <a:srgbClr val="002060"/>
                  </a:solidFill>
                </a:rPr>
                <a:t>Thông</a:t>
              </a:r>
              <a:r>
                <a:rPr lang="en-US" sz="1200" b="1" i="1" dirty="0">
                  <a:solidFill>
                    <a:srgbClr val="002060"/>
                  </a:solidFill>
                </a:rPr>
                <a:t> Tin, ĐHQG Tp. HCM</a:t>
              </a:r>
              <a:endParaRPr sz="1350" b="1" dirty="0">
                <a:solidFill>
                  <a:srgbClr val="002060"/>
                </a:solidFill>
              </a:endParaRPr>
            </a:p>
          </p:txBody>
        </p:sp>
        <p:cxnSp>
          <p:nvCxnSpPr>
            <p:cNvPr id="108" name="Google Shape;108;p1"/>
            <p:cNvCxnSpPr>
              <a:cxnSpLocks/>
            </p:cNvCxnSpPr>
            <p:nvPr/>
          </p:nvCxnSpPr>
          <p:spPr>
            <a:xfrm>
              <a:off x="3182175" y="5840393"/>
              <a:ext cx="7474167"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1978741" y="4138477"/>
              <a:ext cx="8762834" cy="1680152"/>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marL="210736" marR="0" lvl="0" indent="0" algn="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 STUDY OF ADAPTIVE SSH HONEYPOT APPLYING LANGUAGE MODEL</a:t>
              </a:r>
            </a:p>
            <a:p>
              <a:pPr marL="210736"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D7D31"/>
                  </a:solidFill>
                  <a:effectLst/>
                  <a:uLnTx/>
                  <a:uFillTx/>
                  <a:latin typeface="Calibri" panose="020F0502020204030204"/>
                  <a:ea typeface="+mn-ea"/>
                  <a:cs typeface="+mn-cs"/>
                </a:rPr>
                <a:t>NGHIÊN CỨU VỀ SSH HONEYPOT THÍCH ỨNG ÁP DỤNG MÔ HÌNH NGÔN NGỮ</a:t>
              </a: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2</a:t>
            </a:fld>
            <a:endParaRPr lang="en-US" dirty="0"/>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8369" y="5032936"/>
            <a:ext cx="825533" cy="825533"/>
          </a:xfrm>
          <a:prstGeom prst="rect">
            <a:avLst/>
          </a:prstGeom>
        </p:spPr>
      </p:pic>
      <p:sp>
        <p:nvSpPr>
          <p:cNvPr id="17" name="Google Shape;109;p1">
            <a:extLst>
              <a:ext uri="{FF2B5EF4-FFF2-40B4-BE49-F238E27FC236}">
                <a16:creationId xmlns:a16="http://schemas.microsoft.com/office/drawing/2014/main" id="{573076B0-2AAF-4061-92BC-928F409EA8F9}"/>
              </a:ext>
            </a:extLst>
          </p:cNvPr>
          <p:cNvSpPr/>
          <p:nvPr/>
        </p:nvSpPr>
        <p:spPr>
          <a:xfrm>
            <a:off x="7676158"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8502" y="210389"/>
            <a:ext cx="1128045" cy="4004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rang chủ - NC - Khoa Mạng máy tính và Truyền thông - UIT">
            <a:extLst>
              <a:ext uri="{FF2B5EF4-FFF2-40B4-BE49-F238E27FC236}">
                <a16:creationId xmlns:a16="http://schemas.microsoft.com/office/drawing/2014/main" id="{1B9F0F82-8C87-47BD-3C83-31963DD018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2118" y="1314969"/>
            <a:ext cx="1148681" cy="1148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4739A-41CA-99C8-973B-02E2167AE595}"/>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89CD0A87-9548-6FBF-3CA8-A62D72520C94}"/>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B6E922B7-F82E-3835-E54F-CC5C38AB10CC}"/>
                  </a:ext>
                </a:extLst>
              </p:cNvPr>
              <p:cNvSpPr>
                <a:spLocks noGrp="1"/>
              </p:cNvSpPr>
              <p:nvPr>
                <p:ph idx="1"/>
              </p:nvPr>
            </p:nvSpPr>
            <p:spPr/>
            <p:txBody>
              <a:bodyPr/>
              <a:lstStyle/>
              <a:p>
                <a:pPr marL="0" indent="0">
                  <a:buNone/>
                </a:pPr>
                <a:r>
                  <a:rPr lang="vi-VN" dirty="0"/>
                  <a:t>Cosine Similarity là một thước đo đánh giá sự tương đồng giữa hai vectơ dựa trên góc giữa chúng</a:t>
                </a:r>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Calibri" panose="020F0502020204030204" pitchFamily="34" charset="0"/>
                          <a:cs typeface="Times New Roman" panose="02020603050405020304" pitchFamily="18" charset="0"/>
                        </a:rPr>
                        <m:t>𝐶𝑜𝑠𝑖𝑛𝑒</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𝑆𝑖𝑚𝑖𝑙𝑎𝑟𝑖𝑡𝑦</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i="1">
                              <a:effectLst/>
                              <a:latin typeface="Cambria Math" panose="02040503050406030204" pitchFamily="18" charset="0"/>
                            </a:rPr>
                          </m:ctrlPr>
                        </m:fPr>
                        <m:num>
                          <m:acc>
                            <m:accPr>
                              <m:chr m:val="⃗"/>
                              <m:ctrlPr>
                                <a:rPr lang="en-US" i="1">
                                  <a:effectLst/>
                                  <a:latin typeface="Cambria Math" panose="020405030504060302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𝐴</m:t>
                              </m:r>
                            </m:e>
                          </m:acc>
                          <m:r>
                            <a:rPr lang="en-US"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i="1">
                                  <a:effectLst/>
                                  <a:latin typeface="Cambria Math" panose="020405030504060302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𝐵</m:t>
                              </m:r>
                            </m:e>
                          </m:acc>
                        </m:num>
                        <m:den>
                          <m:d>
                            <m:dPr>
                              <m:begChr m:val="‖"/>
                              <m:endChr m:val="‖"/>
                              <m:ctrlPr>
                                <a:rPr lang="en-US" i="1">
                                  <a:effectLst/>
                                  <a:latin typeface="Cambria Math" panose="02040503050406030204" pitchFamily="18" charset="0"/>
                                </a:rPr>
                              </m:ctrlPr>
                            </m:dPr>
                            <m:e>
                              <m:acc>
                                <m:accPr>
                                  <m:chr m:val="⃗"/>
                                  <m:ctrlPr>
                                    <a:rPr lang="en-US" i="1">
                                      <a:effectLst/>
                                      <a:latin typeface="Cambria Math" panose="020405030504060302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𝐴</m:t>
                                  </m:r>
                                </m:e>
                              </m:acc>
                            </m:e>
                          </m:d>
                          <m:d>
                            <m:dPr>
                              <m:begChr m:val="‖"/>
                              <m:endChr m:val="‖"/>
                              <m:ctrlPr>
                                <a:rPr lang="en-US" i="1">
                                  <a:effectLst/>
                                  <a:latin typeface="Cambria Math" panose="02040503050406030204" pitchFamily="18" charset="0"/>
                                </a:rPr>
                              </m:ctrlPr>
                            </m:dPr>
                            <m:e>
                              <m:acc>
                                <m:accPr>
                                  <m:chr m:val="⃗"/>
                                  <m:ctrlPr>
                                    <a:rPr lang="en-US" i="1">
                                      <a:effectLst/>
                                      <a:latin typeface="Cambria Math" panose="020405030504060302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𝐵</m:t>
                                  </m:r>
                                </m:e>
                              </m:acc>
                            </m:e>
                          </m:d>
                        </m:den>
                      </m:f>
                    </m:oMath>
                  </m:oMathPara>
                </a14:m>
                <a:endParaRPr lang="en-US" dirty="0"/>
              </a:p>
              <a:p>
                <a:pPr marL="0" indent="0">
                  <a:buNone/>
                </a:pPr>
                <a:endParaRPr lang="en-US" dirty="0"/>
              </a:p>
              <a:p>
                <a:pPr marL="0" indent="0">
                  <a:buNone/>
                </a:pPr>
                <a14:m>
                  <m:oMath xmlns:m="http://schemas.openxmlformats.org/officeDocument/2006/math">
                    <m:acc>
                      <m:accPr>
                        <m:chr m:val="⃗"/>
                        <m:ctrlPr>
                          <a:rPr lang="en-US" i="1" smtClean="0">
                            <a:effectLst/>
                            <a:latin typeface="Cambria Math" panose="020405030504060302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𝐴</m:t>
                        </m:r>
                      </m:e>
                    </m:acc>
                  </m:oMath>
                </a14:m>
                <a:r>
                  <a:rPr lang="vi-VN" dirty="0"/>
                  <a:t> và là</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oMath>
                </a14:m>
                <a:r>
                  <a:rPr lang="vi-VN" dirty="0"/>
                  <a:t> các vectơ biểu diễn phản hồi.</a:t>
                </a:r>
              </a:p>
              <a:p>
                <a:pPr marL="0" indent="0">
                  <a:buNone/>
                </a:pPr>
                <a:r>
                  <a:rPr lang="vi-VN" dirty="0"/>
                  <a:t>Giá trị Cosine Similarity nằm trong khoảng [0, 1], với giá trị càng gần 1 thể hiện sự tương đồng càng cao.</a:t>
                </a:r>
              </a:p>
              <a:p>
                <a:pPr marL="0" indent="0">
                  <a:buNone/>
                </a:pPr>
                <a:endParaRPr lang="vi-VN" dirty="0"/>
              </a:p>
            </p:txBody>
          </p:sp>
        </mc:Choice>
        <mc:Fallback xmlns="">
          <p:sp>
            <p:nvSpPr>
              <p:cNvPr id="3" name="Chỗ dành sẵn cho Nội dung 2">
                <a:extLst>
                  <a:ext uri="{FF2B5EF4-FFF2-40B4-BE49-F238E27FC236}">
                    <a16:creationId xmlns:a16="http://schemas.microsoft.com/office/drawing/2014/main" id="{B6E922B7-F82E-3835-E54F-CC5C38AB10CC}"/>
                  </a:ext>
                </a:extLst>
              </p:cNvPr>
              <p:cNvSpPr>
                <a:spLocks noGrp="1" noRot="1" noChangeAspect="1" noMove="1" noResize="1" noEditPoints="1" noAdjustHandles="1" noChangeArrowheads="1" noChangeShapeType="1" noTextEdit="1"/>
              </p:cNvSpPr>
              <p:nvPr>
                <p:ph idx="1"/>
              </p:nvPr>
            </p:nvSpPr>
            <p:spPr>
              <a:blipFill>
                <a:blip r:embed="rId2"/>
                <a:stretch>
                  <a:fillRect l="-1490" t="-2076" r="-1419"/>
                </a:stretch>
              </a:blipFill>
            </p:spPr>
            <p:txBody>
              <a:bodyPr/>
              <a:lstStyle/>
              <a:p>
                <a:r>
                  <a:rPr lang="en-US">
                    <a:noFill/>
                  </a:rPr>
                  <a:t> </a:t>
                </a:r>
              </a:p>
            </p:txBody>
          </p:sp>
        </mc:Fallback>
      </mc:AlternateContent>
      <p:sp>
        <p:nvSpPr>
          <p:cNvPr id="4" name="Chỗ dành sẵn cho Số hiệu Bản chiếu 3">
            <a:extLst>
              <a:ext uri="{FF2B5EF4-FFF2-40B4-BE49-F238E27FC236}">
                <a16:creationId xmlns:a16="http://schemas.microsoft.com/office/drawing/2014/main" id="{9896FAE1-2327-2C79-3EEC-D29B3EFCE905}"/>
              </a:ext>
            </a:extLst>
          </p:cNvPr>
          <p:cNvSpPr>
            <a:spLocks noGrp="1"/>
          </p:cNvSpPr>
          <p:nvPr>
            <p:ph type="sldNum" sz="quarter" idx="12"/>
          </p:nvPr>
        </p:nvSpPr>
        <p:spPr/>
        <p:txBody>
          <a:bodyPr/>
          <a:lstStyle/>
          <a:p>
            <a:fld id="{B487F271-60DF-4592-BB7F-B45BB4441AA9}" type="slidenum">
              <a:rPr lang="en-US" smtClean="0"/>
              <a:pPr/>
              <a:t>20</a:t>
            </a:fld>
            <a:endParaRPr lang="en-US" dirty="0"/>
          </a:p>
        </p:txBody>
      </p:sp>
    </p:spTree>
    <p:extLst>
      <p:ext uri="{BB962C8B-B14F-4D97-AF65-F5344CB8AC3E}">
        <p14:creationId xmlns:p14="http://schemas.microsoft.com/office/powerpoint/2010/main" val="3023750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27DE9-B520-B8D0-FAEC-8D59CDCAC284}"/>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D649FD45-4303-9176-2BA3-22A86CDB741E}"/>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p:sp>
        <p:nvSpPr>
          <p:cNvPr id="4" name="Chỗ dành sẵn cho Số hiệu Bản chiếu 3">
            <a:extLst>
              <a:ext uri="{FF2B5EF4-FFF2-40B4-BE49-F238E27FC236}">
                <a16:creationId xmlns:a16="http://schemas.microsoft.com/office/drawing/2014/main" id="{2C6B4E50-DA4F-99A4-A084-AA45432E9B3E}"/>
              </a:ext>
            </a:extLst>
          </p:cNvPr>
          <p:cNvSpPr>
            <a:spLocks noGrp="1"/>
          </p:cNvSpPr>
          <p:nvPr>
            <p:ph type="sldNum" sz="quarter" idx="12"/>
          </p:nvPr>
        </p:nvSpPr>
        <p:spPr/>
        <p:txBody>
          <a:bodyPr/>
          <a:lstStyle/>
          <a:p>
            <a:fld id="{B487F271-60DF-4592-BB7F-B45BB4441AA9}" type="slidenum">
              <a:rPr lang="en-US" smtClean="0"/>
              <a:pPr/>
              <a:t>21</a:t>
            </a:fld>
            <a:endParaRPr lang="en-US" dirty="0"/>
          </a:p>
        </p:txBody>
      </p:sp>
      <p:pic>
        <p:nvPicPr>
          <p:cNvPr id="12" name="Content Placeholder 11" descr="A graph of different colored lines&#10;&#10;Description automatically generated with medium confidence">
            <a:extLst>
              <a:ext uri="{FF2B5EF4-FFF2-40B4-BE49-F238E27FC236}">
                <a16:creationId xmlns:a16="http://schemas.microsoft.com/office/drawing/2014/main" id="{F1BEFFE7-278C-374B-8F50-4D3AA1F293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637" y="1735978"/>
            <a:ext cx="8594725" cy="3666670"/>
          </a:xfrm>
        </p:spPr>
      </p:pic>
    </p:spTree>
    <p:extLst>
      <p:ext uri="{BB962C8B-B14F-4D97-AF65-F5344CB8AC3E}">
        <p14:creationId xmlns:p14="http://schemas.microsoft.com/office/powerpoint/2010/main" val="1727328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FC608-AA40-BA00-E249-E2D005786F9F}"/>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D12EC5F8-BCB2-BC96-E005-C7F80480E51D}"/>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p:sp>
        <p:nvSpPr>
          <p:cNvPr id="3" name="Chỗ dành sẵn cho Nội dung 2">
            <a:extLst>
              <a:ext uri="{FF2B5EF4-FFF2-40B4-BE49-F238E27FC236}">
                <a16:creationId xmlns:a16="http://schemas.microsoft.com/office/drawing/2014/main" id="{DAC3DF21-B201-2EC6-3521-25A45437E2EE}"/>
              </a:ext>
            </a:extLst>
          </p:cNvPr>
          <p:cNvSpPr>
            <a:spLocks noGrp="1"/>
          </p:cNvSpPr>
          <p:nvPr>
            <p:ph idx="1"/>
          </p:nvPr>
        </p:nvSpPr>
        <p:spPr/>
        <p:txBody>
          <a:bodyPr/>
          <a:lstStyle/>
          <a:p>
            <a:r>
              <a:rPr lang="vi-VN" dirty="0"/>
              <a:t>SALC (Successful Attack with Logic Compliance): Các cuộc tấn công thành công và tuân thủ logic của hệ điều hành.</a:t>
            </a:r>
          </a:p>
          <a:p>
            <a:r>
              <a:rPr lang="vi-VN" dirty="0"/>
              <a:t>SALNLC (Successful Attack without Logic Compliance): Các cuộc tấn công thành công nhưng không tuân thủ logic của hệ điều hành.</a:t>
            </a:r>
          </a:p>
          <a:p>
            <a:r>
              <a:rPr lang="vi-VN" dirty="0"/>
              <a:t>FALC (Failed Attack with Logic Compliance): Các cuộc tấn công thất bại nhưng tuân thủ logic của hệ điều hành.</a:t>
            </a:r>
          </a:p>
          <a:p>
            <a:r>
              <a:rPr lang="vi-VN" dirty="0"/>
              <a:t>FALNLC (Failed Attack without Logic Compliance): Các cuộc tấn công thất bại và không tuân thủ logic của hệ điều hành.</a:t>
            </a:r>
          </a:p>
          <a:p>
            <a:endParaRPr lang="vi-VN" dirty="0"/>
          </a:p>
        </p:txBody>
      </p:sp>
      <p:sp>
        <p:nvSpPr>
          <p:cNvPr id="4" name="Chỗ dành sẵn cho Số hiệu Bản chiếu 3">
            <a:extLst>
              <a:ext uri="{FF2B5EF4-FFF2-40B4-BE49-F238E27FC236}">
                <a16:creationId xmlns:a16="http://schemas.microsoft.com/office/drawing/2014/main" id="{CD9CACF0-E283-098E-79EE-5A6273D829D2}"/>
              </a:ext>
            </a:extLst>
          </p:cNvPr>
          <p:cNvSpPr>
            <a:spLocks noGrp="1"/>
          </p:cNvSpPr>
          <p:nvPr>
            <p:ph type="sldNum" sz="quarter" idx="12"/>
          </p:nvPr>
        </p:nvSpPr>
        <p:spPr/>
        <p:txBody>
          <a:bodyPr/>
          <a:lstStyle/>
          <a:p>
            <a:fld id="{B487F271-60DF-4592-BB7F-B45BB4441AA9}" type="slidenum">
              <a:rPr lang="en-US" smtClean="0"/>
              <a:pPr/>
              <a:t>22</a:t>
            </a:fld>
            <a:endParaRPr lang="en-US" dirty="0"/>
          </a:p>
        </p:txBody>
      </p:sp>
    </p:spTree>
    <p:extLst>
      <p:ext uri="{BB962C8B-B14F-4D97-AF65-F5344CB8AC3E}">
        <p14:creationId xmlns:p14="http://schemas.microsoft.com/office/powerpoint/2010/main" val="1488378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6E38-69EB-AF4C-C35D-C8FE089E58F9}"/>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9A81C9FC-057F-E774-1714-9C03E5F3B3EC}"/>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F1D06647-B804-5600-A773-33E4DE6FE3F6}"/>
                  </a:ext>
                </a:extLst>
              </p:cNvPr>
              <p:cNvSpPr>
                <a:spLocks noGrp="1"/>
              </p:cNvSpPr>
              <p:nvPr>
                <p:ph idx="1"/>
              </p:nvPr>
            </p:nvSpPr>
            <p:spPr/>
            <p:txBody>
              <a:bodyPr>
                <a:normAutofit/>
              </a:bodyPr>
              <a:lstStyle/>
              <a:p>
                <a:r>
                  <a:rPr lang="vi-VN" sz="2000" dirty="0"/>
                  <a:t>Độ chính xác (Accuracy): Đo lường khả năng của hệ thống trong việc tạo ra các phản hồi nhất quán với logic của một hệ điều hành thực.</a:t>
                </a:r>
                <a:endParaRPr lang="en-US" sz="2000" dirty="0"/>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Calibri" panose="020F0502020204030204" pitchFamily="34" charset="0"/>
                          <a:cs typeface="Times New Roman" panose="02020603050405020304" pitchFamily="18" charset="0"/>
                        </a:rPr>
                        <m:t>𝐴𝑐𝑐𝑢𝑟𝑎𝑐𝑦</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i="1">
                              <a:effectLst/>
                              <a:latin typeface="Cambria Math" panose="020405030504060302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𝑆𝐴𝐿𝐶</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𝑆𝐴𝐿𝐶</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𝑆𝐴𝐿𝑁𝐿𝐶</m:t>
                          </m:r>
                        </m:den>
                      </m:f>
                    </m:oMath>
                  </m:oMathPara>
                </a14:m>
                <a:endParaRPr lang="vi-VN" dirty="0"/>
              </a:p>
              <a:p>
                <a:endParaRPr lang="en-US" sz="2000" dirty="0"/>
              </a:p>
              <a:p>
                <a:r>
                  <a:rPr lang="vi-VN" sz="2000" dirty="0"/>
                  <a:t>Khả năng hấp dẫn (Temptation): Đánh giá hiệu quả của hệ thống trong việc thu hút sự tham gia của kẻ tấn công. </a:t>
                </a:r>
                <a:endParaRPr lang="en-US" sz="2000" dirty="0"/>
              </a:p>
              <a:p>
                <a:pPr marL="0" indent="0">
                  <a:buNone/>
                </a:pPr>
                <a14:m>
                  <m:oMathPara xmlns:m="http://schemas.openxmlformats.org/officeDocument/2006/math">
                    <m:oMathParaPr>
                      <m:jc m:val="centerGroup"/>
                    </m:oMathParaPr>
                    <m:oMath xmlns:m="http://schemas.openxmlformats.org/officeDocument/2006/math">
                      <m:r>
                        <a:rPr lang="vi-VN" i="1" smtClean="0">
                          <a:effectLst/>
                          <a:latin typeface="Cambria Math" panose="02040503050406030204" pitchFamily="18" charset="0"/>
                          <a:ea typeface="Calibri" panose="020F0502020204030204" pitchFamily="34" charset="0"/>
                          <a:cs typeface="Times New Roman" panose="02020603050405020304" pitchFamily="18" charset="0"/>
                        </a:rPr>
                        <m:t>𝑇𝑒𝑚𝑝𝑡𝑎𝑡𝑖𝑜𝑛</m:t>
                      </m:r>
                      <m:r>
                        <a:rPr lang="en-US"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i="1">
                              <a:effectLst/>
                              <a:latin typeface="Cambria Math" panose="020405030504060302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𝑆𝐴𝐿𝐶</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𝑆𝐴𝐿𝐶</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𝐹𝐴𝐿𝐶</m:t>
                          </m:r>
                        </m:den>
                      </m:f>
                    </m:oMath>
                  </m:oMathPara>
                </a14:m>
                <a:endParaRPr lang="vi-VN" dirty="0"/>
              </a:p>
              <a:p>
                <a:endParaRPr lang="en-US" sz="2000" dirty="0"/>
              </a:p>
              <a:p>
                <a:r>
                  <a:rPr lang="vi-VN" sz="2000" dirty="0"/>
                  <a:t>Tuân thủ logic hệ điều hành (OS Logic Compliance): Đánh giá khả năng của hệ thống trong việc tạo ra các phản hồi phù hợp với logic của một hệ điều hành thực. </a:t>
                </a:r>
                <a:endParaRPr lang="en-US" sz="2000" dirty="0"/>
              </a:p>
              <a:p>
                <a:pPr marL="0" indent="0">
                  <a:buNone/>
                </a:pPr>
                <a14:m>
                  <m:oMathPara xmlns:m="http://schemas.openxmlformats.org/officeDocument/2006/math">
                    <m:oMathParaPr>
                      <m:jc m:val="centerGroup"/>
                    </m:oMathParaPr>
                    <m:oMath xmlns:m="http://schemas.openxmlformats.org/officeDocument/2006/math">
                      <m:r>
                        <a:rPr lang="vi-VN" i="1" smtClean="0">
                          <a:effectLst/>
                          <a:latin typeface="Cambria Math" panose="02040503050406030204" pitchFamily="18" charset="0"/>
                          <a:ea typeface="Calibri" panose="020F0502020204030204" pitchFamily="34" charset="0"/>
                          <a:cs typeface="Times New Roman" panose="02020603050405020304" pitchFamily="18" charset="0"/>
                        </a:rPr>
                        <m:t>𝑂𝑆</m:t>
                      </m:r>
                      <m:r>
                        <a:rPr lang="vi-VN" i="1" smtClean="0">
                          <a:effectLst/>
                          <a:latin typeface="Cambria Math" panose="02040503050406030204" pitchFamily="18" charset="0"/>
                          <a:ea typeface="Calibri" panose="020F0502020204030204" pitchFamily="34" charset="0"/>
                          <a:cs typeface="Times New Roman" panose="02020603050405020304" pitchFamily="18" charset="0"/>
                        </a:rPr>
                        <m:t> </m:t>
                      </m:r>
                      <m:r>
                        <a:rPr lang="vi-VN" i="1" smtClean="0">
                          <a:effectLst/>
                          <a:latin typeface="Cambria Math" panose="02040503050406030204" pitchFamily="18" charset="0"/>
                          <a:ea typeface="Calibri" panose="020F0502020204030204" pitchFamily="34" charset="0"/>
                          <a:cs typeface="Times New Roman" panose="02020603050405020304" pitchFamily="18" charset="0"/>
                        </a:rPr>
                        <m:t>𝐿𝑜𝑔𝑖𝑐</m:t>
                      </m:r>
                      <m:r>
                        <a:rPr lang="vi-VN" i="1" smtClean="0">
                          <a:effectLst/>
                          <a:latin typeface="Cambria Math" panose="02040503050406030204" pitchFamily="18" charset="0"/>
                          <a:ea typeface="Calibri" panose="020F0502020204030204" pitchFamily="34" charset="0"/>
                          <a:cs typeface="Times New Roman" panose="02020603050405020304" pitchFamily="18" charset="0"/>
                        </a:rPr>
                        <m:t> </m:t>
                      </m:r>
                      <m:r>
                        <a:rPr lang="vi-VN" i="1" smtClean="0">
                          <a:effectLst/>
                          <a:latin typeface="Cambria Math" panose="02040503050406030204" pitchFamily="18" charset="0"/>
                          <a:ea typeface="Calibri" panose="020F0502020204030204" pitchFamily="34" charset="0"/>
                          <a:cs typeface="Times New Roman" panose="02020603050405020304" pitchFamily="18" charset="0"/>
                        </a:rPr>
                        <m:t>𝐶𝑜𝑚𝑝𝑙𝑖𝑎𝑛𝑐𝑒</m:t>
                      </m:r>
                      <m:r>
                        <a:rPr lang="en-US"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i="1">
                              <a:effectLst/>
                              <a:latin typeface="Cambria Math" panose="02040503050406030204" pitchFamily="18" charset="0"/>
                            </a:rPr>
                          </m:ctrlPr>
                        </m:fPr>
                        <m:num>
                          <m:r>
                            <a:rPr lang="vi-VN" i="1">
                              <a:effectLst/>
                              <a:latin typeface="Cambria Math" panose="02040503050406030204" pitchFamily="18" charset="0"/>
                              <a:ea typeface="Calibri" panose="020F0502020204030204" pitchFamily="34" charset="0"/>
                              <a:cs typeface="Times New Roman" panose="02020603050405020304" pitchFamily="18" charset="0"/>
                            </a:rPr>
                            <m:t>𝑆𝐴𝐿𝐶</m:t>
                          </m:r>
                          <m:r>
                            <a:rPr lang="vi-VN" i="1">
                              <a:effectLst/>
                              <a:latin typeface="Cambria Math" panose="02040503050406030204" pitchFamily="18" charset="0"/>
                              <a:ea typeface="Calibri" panose="020F0502020204030204" pitchFamily="34" charset="0"/>
                              <a:cs typeface="Times New Roman" panose="02020603050405020304" pitchFamily="18" charset="0"/>
                            </a:rPr>
                            <m:t> + </m:t>
                          </m:r>
                          <m:r>
                            <a:rPr lang="vi-VN" i="1">
                              <a:effectLst/>
                              <a:latin typeface="Cambria Math" panose="02040503050406030204" pitchFamily="18" charset="0"/>
                              <a:ea typeface="Calibri" panose="020F0502020204030204" pitchFamily="34" charset="0"/>
                              <a:cs typeface="Times New Roman" panose="02020603050405020304" pitchFamily="18" charset="0"/>
                            </a:rPr>
                            <m:t>𝐹𝐴𝐿𝐶</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𝑇𝑜𝑡𝑎𝑙</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𝐴𝑡𝑡𝑎𝑐𝑘𝑠</m:t>
                          </m:r>
                        </m:den>
                      </m:f>
                    </m:oMath>
                  </m:oMathPara>
                </a14:m>
                <a:endParaRPr lang="vi-VN" dirty="0"/>
              </a:p>
            </p:txBody>
          </p:sp>
        </mc:Choice>
        <mc:Fallback xmlns="">
          <p:sp>
            <p:nvSpPr>
              <p:cNvPr id="3" name="Chỗ dành sẵn cho Nội dung 2">
                <a:extLst>
                  <a:ext uri="{FF2B5EF4-FFF2-40B4-BE49-F238E27FC236}">
                    <a16:creationId xmlns:a16="http://schemas.microsoft.com/office/drawing/2014/main" id="{F1D06647-B804-5600-A773-33E4DE6FE3F6}"/>
                  </a:ext>
                </a:extLst>
              </p:cNvPr>
              <p:cNvSpPr>
                <a:spLocks noGrp="1" noRot="1" noChangeAspect="1" noMove="1" noResize="1" noEditPoints="1" noAdjustHandles="1" noChangeArrowheads="1" noChangeShapeType="1" noTextEdit="1"/>
              </p:cNvSpPr>
              <p:nvPr>
                <p:ph idx="1"/>
              </p:nvPr>
            </p:nvSpPr>
            <p:spPr>
              <a:blipFill>
                <a:blip r:embed="rId2"/>
                <a:stretch>
                  <a:fillRect l="-639" t="-1153" r="-568"/>
                </a:stretch>
              </a:blipFill>
            </p:spPr>
            <p:txBody>
              <a:bodyPr/>
              <a:lstStyle/>
              <a:p>
                <a:r>
                  <a:rPr lang="en-US">
                    <a:noFill/>
                  </a:rPr>
                  <a:t> </a:t>
                </a:r>
              </a:p>
            </p:txBody>
          </p:sp>
        </mc:Fallback>
      </mc:AlternateContent>
      <p:sp>
        <p:nvSpPr>
          <p:cNvPr id="4" name="Chỗ dành sẵn cho Số hiệu Bản chiếu 3">
            <a:extLst>
              <a:ext uri="{FF2B5EF4-FFF2-40B4-BE49-F238E27FC236}">
                <a16:creationId xmlns:a16="http://schemas.microsoft.com/office/drawing/2014/main" id="{083BBAF2-DCFC-2848-693E-39DC664E09F4}"/>
              </a:ext>
            </a:extLst>
          </p:cNvPr>
          <p:cNvSpPr>
            <a:spLocks noGrp="1"/>
          </p:cNvSpPr>
          <p:nvPr>
            <p:ph type="sldNum" sz="quarter" idx="12"/>
          </p:nvPr>
        </p:nvSpPr>
        <p:spPr/>
        <p:txBody>
          <a:bodyPr/>
          <a:lstStyle/>
          <a:p>
            <a:fld id="{B487F271-60DF-4592-BB7F-B45BB4441AA9}" type="slidenum">
              <a:rPr lang="en-US" smtClean="0"/>
              <a:pPr/>
              <a:t>23</a:t>
            </a:fld>
            <a:endParaRPr lang="en-US" dirty="0"/>
          </a:p>
        </p:txBody>
      </p:sp>
    </p:spTree>
    <p:extLst>
      <p:ext uri="{BB962C8B-B14F-4D97-AF65-F5344CB8AC3E}">
        <p14:creationId xmlns:p14="http://schemas.microsoft.com/office/powerpoint/2010/main" val="1421970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F551F-EAF4-66F4-2E5D-43AD4BA62451}"/>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C7FAB924-D731-DD51-598E-5B0A6F4CB388}"/>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p:sp>
        <p:nvSpPr>
          <p:cNvPr id="4" name="Chỗ dành sẵn cho Số hiệu Bản chiếu 3">
            <a:extLst>
              <a:ext uri="{FF2B5EF4-FFF2-40B4-BE49-F238E27FC236}">
                <a16:creationId xmlns:a16="http://schemas.microsoft.com/office/drawing/2014/main" id="{8AC9830E-BB92-E300-5F0D-E20709B67849}"/>
              </a:ext>
            </a:extLst>
          </p:cNvPr>
          <p:cNvSpPr>
            <a:spLocks noGrp="1"/>
          </p:cNvSpPr>
          <p:nvPr>
            <p:ph type="sldNum" sz="quarter" idx="12"/>
          </p:nvPr>
        </p:nvSpPr>
        <p:spPr/>
        <p:txBody>
          <a:bodyPr/>
          <a:lstStyle/>
          <a:p>
            <a:fld id="{B487F271-60DF-4592-BB7F-B45BB4441AA9}" type="slidenum">
              <a:rPr lang="en-US" smtClean="0"/>
              <a:pPr/>
              <a:t>24</a:t>
            </a:fld>
            <a:endParaRPr lang="en-US" dirty="0"/>
          </a:p>
        </p:txBody>
      </p:sp>
      <p:pic>
        <p:nvPicPr>
          <p:cNvPr id="8" name="Content Placeholder 7" descr="A graph of different colored bars&#10;&#10;Description automatically generated">
            <a:extLst>
              <a:ext uri="{FF2B5EF4-FFF2-40B4-BE49-F238E27FC236}">
                <a16:creationId xmlns:a16="http://schemas.microsoft.com/office/drawing/2014/main" id="{B502B4D0-6FBA-68BF-88D0-E9A1C90C8F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637" y="1079005"/>
            <a:ext cx="8594725" cy="5107639"/>
          </a:xfrm>
        </p:spPr>
      </p:pic>
    </p:spTree>
    <p:extLst>
      <p:ext uri="{BB962C8B-B14F-4D97-AF65-F5344CB8AC3E}">
        <p14:creationId xmlns:p14="http://schemas.microsoft.com/office/powerpoint/2010/main" val="244670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D455F-9413-94A0-80F2-FA0C29E126A1}"/>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1A03FF4F-BCAB-61DA-5B6D-374ADF810BEE}"/>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p:sp>
        <p:nvSpPr>
          <p:cNvPr id="4" name="Chỗ dành sẵn cho Số hiệu Bản chiếu 3">
            <a:extLst>
              <a:ext uri="{FF2B5EF4-FFF2-40B4-BE49-F238E27FC236}">
                <a16:creationId xmlns:a16="http://schemas.microsoft.com/office/drawing/2014/main" id="{2570C3E4-22D7-EF97-A942-64B366334483}"/>
              </a:ext>
            </a:extLst>
          </p:cNvPr>
          <p:cNvSpPr>
            <a:spLocks noGrp="1"/>
          </p:cNvSpPr>
          <p:nvPr>
            <p:ph type="sldNum" sz="quarter" idx="12"/>
          </p:nvPr>
        </p:nvSpPr>
        <p:spPr/>
        <p:txBody>
          <a:bodyPr/>
          <a:lstStyle/>
          <a:p>
            <a:fld id="{B487F271-60DF-4592-BB7F-B45BB4441AA9}" type="slidenum">
              <a:rPr lang="en-US" smtClean="0"/>
              <a:pPr/>
              <a:t>25</a:t>
            </a:fld>
            <a:endParaRPr lang="en-US" dirty="0"/>
          </a:p>
        </p:txBody>
      </p:sp>
      <p:pic>
        <p:nvPicPr>
          <p:cNvPr id="8" name="Content Placeholder 7" descr="A graph of different colored bars&#10;&#10;Description automatically generated">
            <a:extLst>
              <a:ext uri="{FF2B5EF4-FFF2-40B4-BE49-F238E27FC236}">
                <a16:creationId xmlns:a16="http://schemas.microsoft.com/office/drawing/2014/main" id="{A4EB4C1E-4103-A73D-59E9-2E94996672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637" y="1100605"/>
            <a:ext cx="8594725" cy="5107639"/>
          </a:xfrm>
        </p:spPr>
      </p:pic>
    </p:spTree>
    <p:extLst>
      <p:ext uri="{BB962C8B-B14F-4D97-AF65-F5344CB8AC3E}">
        <p14:creationId xmlns:p14="http://schemas.microsoft.com/office/powerpoint/2010/main" val="205021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E52FA-C6AD-1E20-488A-710A5FCA0FB9}"/>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D2F987F6-1ED7-38C9-E694-DE89587F0139}"/>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p:sp>
        <p:nvSpPr>
          <p:cNvPr id="4" name="Chỗ dành sẵn cho Số hiệu Bản chiếu 3">
            <a:extLst>
              <a:ext uri="{FF2B5EF4-FFF2-40B4-BE49-F238E27FC236}">
                <a16:creationId xmlns:a16="http://schemas.microsoft.com/office/drawing/2014/main" id="{28D6A7A5-1546-9EFD-40F7-94D36B09545D}"/>
              </a:ext>
            </a:extLst>
          </p:cNvPr>
          <p:cNvSpPr>
            <a:spLocks noGrp="1"/>
          </p:cNvSpPr>
          <p:nvPr>
            <p:ph type="sldNum" sz="quarter" idx="12"/>
          </p:nvPr>
        </p:nvSpPr>
        <p:spPr/>
        <p:txBody>
          <a:bodyPr/>
          <a:lstStyle/>
          <a:p>
            <a:fld id="{B487F271-60DF-4592-BB7F-B45BB4441AA9}" type="slidenum">
              <a:rPr lang="en-US" smtClean="0"/>
              <a:pPr/>
              <a:t>26</a:t>
            </a:fld>
            <a:endParaRPr lang="en-US" dirty="0"/>
          </a:p>
        </p:txBody>
      </p:sp>
      <p:pic>
        <p:nvPicPr>
          <p:cNvPr id="8" name="Content Placeholder 7" descr="A graph of different colored bars&#10;&#10;Description automatically generated">
            <a:extLst>
              <a:ext uri="{FF2B5EF4-FFF2-40B4-BE49-F238E27FC236}">
                <a16:creationId xmlns:a16="http://schemas.microsoft.com/office/drawing/2014/main" id="{C31A622D-4A4B-945B-A5C6-323525A6AA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637" y="1100605"/>
            <a:ext cx="8594725" cy="5107639"/>
          </a:xfrm>
        </p:spPr>
      </p:pic>
    </p:spTree>
    <p:extLst>
      <p:ext uri="{BB962C8B-B14F-4D97-AF65-F5344CB8AC3E}">
        <p14:creationId xmlns:p14="http://schemas.microsoft.com/office/powerpoint/2010/main" val="1669011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85511-7142-A2B4-CC76-9EE12EC743F9}"/>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50D1EC8A-7DE2-6036-30FF-87BCF8CDCEE8}"/>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p:pic>
        <p:nvPicPr>
          <p:cNvPr id="6" name="Content Placeholder 5" descr="A graph with a line going up&#10;&#10;Description automatically generated">
            <a:extLst>
              <a:ext uri="{FF2B5EF4-FFF2-40B4-BE49-F238E27FC236}">
                <a16:creationId xmlns:a16="http://schemas.microsoft.com/office/drawing/2014/main" id="{A93F05DE-39D7-FE2D-049E-02B6489EE7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146" y="1190957"/>
            <a:ext cx="6391672" cy="5111083"/>
          </a:xfrm>
        </p:spPr>
      </p:pic>
      <p:sp>
        <p:nvSpPr>
          <p:cNvPr id="4" name="Chỗ dành sẵn cho Số hiệu Bản chiếu 3">
            <a:extLst>
              <a:ext uri="{FF2B5EF4-FFF2-40B4-BE49-F238E27FC236}">
                <a16:creationId xmlns:a16="http://schemas.microsoft.com/office/drawing/2014/main" id="{A30B0ED9-B88A-3DE8-1164-36717416A0FB}"/>
              </a:ext>
            </a:extLst>
          </p:cNvPr>
          <p:cNvSpPr>
            <a:spLocks noGrp="1"/>
          </p:cNvSpPr>
          <p:nvPr>
            <p:ph type="sldNum" sz="quarter" idx="12"/>
          </p:nvPr>
        </p:nvSpPr>
        <p:spPr/>
        <p:txBody>
          <a:bodyPr/>
          <a:lstStyle/>
          <a:p>
            <a:fld id="{B487F271-60DF-4592-BB7F-B45BB4441AA9}" type="slidenum">
              <a:rPr lang="en-US" smtClean="0"/>
              <a:pPr/>
              <a:t>27</a:t>
            </a:fld>
            <a:endParaRPr lang="en-US" dirty="0"/>
          </a:p>
        </p:txBody>
      </p:sp>
    </p:spTree>
    <p:extLst>
      <p:ext uri="{BB962C8B-B14F-4D97-AF65-F5344CB8AC3E}">
        <p14:creationId xmlns:p14="http://schemas.microsoft.com/office/powerpoint/2010/main" val="14522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C8582-419E-2EBB-B026-E9DA4674BF05}"/>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A0749E55-3E52-5CA6-F308-941201A9EE7C}"/>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p:sp>
        <p:nvSpPr>
          <p:cNvPr id="4" name="Chỗ dành sẵn cho Số hiệu Bản chiếu 3">
            <a:extLst>
              <a:ext uri="{FF2B5EF4-FFF2-40B4-BE49-F238E27FC236}">
                <a16:creationId xmlns:a16="http://schemas.microsoft.com/office/drawing/2014/main" id="{343A91FD-5648-52C5-4DD0-7A295DF24C0F}"/>
              </a:ext>
            </a:extLst>
          </p:cNvPr>
          <p:cNvSpPr>
            <a:spLocks noGrp="1"/>
          </p:cNvSpPr>
          <p:nvPr>
            <p:ph type="sldNum" sz="quarter" idx="12"/>
          </p:nvPr>
        </p:nvSpPr>
        <p:spPr/>
        <p:txBody>
          <a:bodyPr/>
          <a:lstStyle/>
          <a:p>
            <a:fld id="{B487F271-60DF-4592-BB7F-B45BB4441AA9}" type="slidenum">
              <a:rPr lang="en-US" smtClean="0"/>
              <a:pPr/>
              <a:t>28</a:t>
            </a:fld>
            <a:endParaRPr lang="en-US" dirty="0"/>
          </a:p>
        </p:txBody>
      </p:sp>
      <p:pic>
        <p:nvPicPr>
          <p:cNvPr id="8" name="Content Placeholder 7" descr="A graph with a green line&#10;&#10;Description automatically generated">
            <a:extLst>
              <a:ext uri="{FF2B5EF4-FFF2-40B4-BE49-F238E27FC236}">
                <a16:creationId xmlns:a16="http://schemas.microsoft.com/office/drawing/2014/main" id="{EB2C1281-C00B-913F-0059-3A89766003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357" y="982656"/>
            <a:ext cx="6643285" cy="5312285"/>
          </a:xfrm>
        </p:spPr>
      </p:pic>
    </p:spTree>
    <p:extLst>
      <p:ext uri="{BB962C8B-B14F-4D97-AF65-F5344CB8AC3E}">
        <p14:creationId xmlns:p14="http://schemas.microsoft.com/office/powerpoint/2010/main" val="4075720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B986-6DE2-AAD2-DDE3-929BC26E1B2D}"/>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EB15C4B8-EF1D-06B3-E161-0D5ABDB516FE}"/>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 THỰC NGHIỆM VÀ ĐÁNH GIÁ</a:t>
            </a:r>
            <a:endParaRPr lang="vi-VN" dirty="0">
              <a:solidFill>
                <a:schemeClr val="tx1"/>
              </a:solidFill>
            </a:endParaRPr>
          </a:p>
        </p:txBody>
      </p:sp>
      <p:sp>
        <p:nvSpPr>
          <p:cNvPr id="4" name="Chỗ dành sẵn cho Số hiệu Bản chiếu 3">
            <a:extLst>
              <a:ext uri="{FF2B5EF4-FFF2-40B4-BE49-F238E27FC236}">
                <a16:creationId xmlns:a16="http://schemas.microsoft.com/office/drawing/2014/main" id="{5DB18842-EFDC-8B7A-D09F-23F42CF0568D}"/>
              </a:ext>
            </a:extLst>
          </p:cNvPr>
          <p:cNvSpPr>
            <a:spLocks noGrp="1"/>
          </p:cNvSpPr>
          <p:nvPr>
            <p:ph type="sldNum" sz="quarter" idx="12"/>
          </p:nvPr>
        </p:nvSpPr>
        <p:spPr/>
        <p:txBody>
          <a:bodyPr/>
          <a:lstStyle/>
          <a:p>
            <a:fld id="{B487F271-60DF-4592-BB7F-B45BB4441AA9}" type="slidenum">
              <a:rPr lang="en-US" smtClean="0"/>
              <a:pPr/>
              <a:t>29</a:t>
            </a:fld>
            <a:endParaRPr lang="en-US" dirty="0"/>
          </a:p>
        </p:txBody>
      </p:sp>
      <p:pic>
        <p:nvPicPr>
          <p:cNvPr id="8" name="Content Placeholder 7" descr="A graph with a red line&#10;&#10;Description automatically generated">
            <a:extLst>
              <a:ext uri="{FF2B5EF4-FFF2-40B4-BE49-F238E27FC236}">
                <a16:creationId xmlns:a16="http://schemas.microsoft.com/office/drawing/2014/main" id="{70DE08CC-C89A-56DB-9083-0F4F5FCE9F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904" y="890985"/>
            <a:ext cx="6994191" cy="5592886"/>
          </a:xfrm>
        </p:spPr>
      </p:pic>
    </p:spTree>
    <p:extLst>
      <p:ext uri="{BB962C8B-B14F-4D97-AF65-F5344CB8AC3E}">
        <p14:creationId xmlns:p14="http://schemas.microsoft.com/office/powerpoint/2010/main" val="541079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3F0E4-A39E-4FBD-A3DB-A06BECA6D659}"/>
              </a:ext>
            </a:extLst>
          </p:cNvPr>
          <p:cNvSpPr>
            <a:spLocks noGrp="1"/>
          </p:cNvSpPr>
          <p:nvPr>
            <p:ph type="title"/>
          </p:nvPr>
        </p:nvSpPr>
        <p:spPr>
          <a:xfrm>
            <a:off x="524784" y="248038"/>
            <a:ext cx="5297791" cy="1159200"/>
          </a:xfrm>
        </p:spPr>
        <p:txBody>
          <a:bodyPr vert="horz" lIns="91440" tIns="45720" rIns="91440" bIns="45720" rtlCol="0" anchor="ctr">
            <a:normAutofit/>
          </a:bodyPr>
          <a:lstStyle/>
          <a:p>
            <a:r>
              <a:rPr lang="en-US" sz="3500" kern="1200">
                <a:solidFill>
                  <a:srgbClr val="FFFFFF"/>
                </a:solidFill>
                <a:latin typeface="+mj-lt"/>
                <a:ea typeface="+mj-ea"/>
                <a:cs typeface="+mj-cs"/>
              </a:rPr>
              <a:t>Tài liệu liên quan</a:t>
            </a:r>
          </a:p>
        </p:txBody>
      </p:sp>
      <p:sp>
        <p:nvSpPr>
          <p:cNvPr id="4" name="Slide Number Placeholder 3">
            <a:extLst>
              <a:ext uri="{FF2B5EF4-FFF2-40B4-BE49-F238E27FC236}">
                <a16:creationId xmlns:a16="http://schemas.microsoft.com/office/drawing/2014/main" id="{2CDAC51C-DEF1-4458-89B9-2A4E445D7380}"/>
              </a:ext>
            </a:extLst>
          </p:cNvPr>
          <p:cNvSpPr>
            <a:spLocks noGrp="1"/>
          </p:cNvSpPr>
          <p:nvPr>
            <p:ph type="sldNum" sz="quarter" idx="12"/>
          </p:nvPr>
        </p:nvSpPr>
        <p:spPr>
          <a:xfrm>
            <a:off x="8778239" y="6455664"/>
            <a:ext cx="336042" cy="365125"/>
          </a:xfrm>
        </p:spPr>
        <p:txBody>
          <a:bodyPr vert="horz" lIns="91440" tIns="45720" rIns="91440" bIns="45720" rtlCol="0" anchor="ctr">
            <a:normAutofit/>
          </a:bodyPr>
          <a:lstStyle/>
          <a:p>
            <a:pPr defTabSz="914400">
              <a:spcAft>
                <a:spcPts val="600"/>
              </a:spcAft>
            </a:pPr>
            <a:fld id="{B487F271-60DF-4592-BB7F-B45BB4441AA9}" type="slidenum">
              <a:rPr lang="en-US" sz="1000">
                <a:solidFill>
                  <a:schemeClr val="tx1">
                    <a:lumMod val="50000"/>
                    <a:lumOff val="50000"/>
                  </a:schemeClr>
                </a:solidFill>
              </a:rPr>
              <a:pPr defTabSz="914400">
                <a:spcAft>
                  <a:spcPts val="600"/>
                </a:spcAft>
              </a:pPr>
              <a:t>3</a:t>
            </a:fld>
            <a:endParaRPr lang="en-US" sz="1000">
              <a:solidFill>
                <a:schemeClr val="tx1">
                  <a:lumMod val="50000"/>
                  <a:lumOff val="50000"/>
                </a:schemeClr>
              </a:solidFill>
            </a:endParaRPr>
          </a:p>
        </p:txBody>
      </p:sp>
      <p:graphicFrame>
        <p:nvGraphicFramePr>
          <p:cNvPr id="8" name="Chỗ dành sẵn cho Nội dung 7">
            <a:extLst>
              <a:ext uri="{FF2B5EF4-FFF2-40B4-BE49-F238E27FC236}">
                <a16:creationId xmlns:a16="http://schemas.microsoft.com/office/drawing/2014/main" id="{29ECC51B-3B57-C29E-35E5-244BF550BA84}"/>
              </a:ext>
            </a:extLst>
          </p:cNvPr>
          <p:cNvGraphicFramePr>
            <a:graphicFrameLocks noGrp="1"/>
          </p:cNvGraphicFramePr>
          <p:nvPr>
            <p:ph idx="1"/>
          </p:nvPr>
        </p:nvGraphicFramePr>
        <p:xfrm>
          <a:off x="534130" y="1966293"/>
          <a:ext cx="8075738" cy="4452164"/>
        </p:xfrm>
        <a:graphic>
          <a:graphicData uri="http://schemas.openxmlformats.org/drawingml/2006/table">
            <a:tbl>
              <a:tblPr firstRow="1" firstCol="1" bandRow="1">
                <a:tableStyleId>{5C22544A-7EE6-4342-B048-85BDC9FD1C3A}</a:tableStyleId>
              </a:tblPr>
              <a:tblGrid>
                <a:gridCol w="408619">
                  <a:extLst>
                    <a:ext uri="{9D8B030D-6E8A-4147-A177-3AD203B41FA5}">
                      <a16:colId xmlns:a16="http://schemas.microsoft.com/office/drawing/2014/main" val="3135281300"/>
                    </a:ext>
                  </a:extLst>
                </a:gridCol>
                <a:gridCol w="7667119">
                  <a:extLst>
                    <a:ext uri="{9D8B030D-6E8A-4147-A177-3AD203B41FA5}">
                      <a16:colId xmlns:a16="http://schemas.microsoft.com/office/drawing/2014/main" val="4155432294"/>
                    </a:ext>
                  </a:extLst>
                </a:gridCol>
              </a:tblGrid>
              <a:tr h="726691">
                <a:tc>
                  <a:txBody>
                    <a:bodyPr/>
                    <a:lstStyle/>
                    <a:p>
                      <a:r>
                        <a:rPr lang="vi-VN" sz="1500" b="1">
                          <a:solidFill>
                            <a:schemeClr val="tx1"/>
                          </a:solidFill>
                          <a:effectLst/>
                        </a:rPr>
                        <a:t>[1] </a:t>
                      </a:r>
                    </a:p>
                  </a:txBody>
                  <a:tcPr marL="7878" marR="7878" marT="7878" marB="7878">
                    <a:lnL>
                      <a:noFill/>
                    </a:lnL>
                    <a:lnR>
                      <a:noFill/>
                    </a:lnR>
                    <a:lnT>
                      <a:noFill/>
                    </a:lnT>
                    <a:lnB w="19050">
                      <a:solidFill>
                        <a:schemeClr val="accent1"/>
                      </a:solidFill>
                    </a:lnB>
                    <a:noFill/>
                  </a:tcPr>
                </a:tc>
                <a:tc>
                  <a:txBody>
                    <a:bodyPr/>
                    <a:lstStyle/>
                    <a:p>
                      <a:r>
                        <a:rPr lang="vi-VN" sz="1500" b="1">
                          <a:solidFill>
                            <a:schemeClr val="tx1"/>
                          </a:solidFill>
                          <a:effectLst/>
                        </a:rPr>
                        <a:t>Ziyang Wang; Jianzhou You; Haining Wang; Tianwei Yuan; Shichao Lv; Yang Wang, "HoneyGPT: Breaking the Trilemma in Terminal Honeypots with Large Language Model," 2024.</a:t>
                      </a:r>
                    </a:p>
                  </a:txBody>
                  <a:tcPr marL="7878" marR="7878" marT="7878" marB="7878">
                    <a:lnL>
                      <a:noFill/>
                    </a:lnL>
                    <a:lnR>
                      <a:noFill/>
                    </a:lnR>
                    <a:lnT>
                      <a:noFill/>
                    </a:lnT>
                    <a:lnB w="19050">
                      <a:solidFill>
                        <a:schemeClr val="accent1"/>
                      </a:solidFill>
                    </a:lnB>
                    <a:noFill/>
                  </a:tcPr>
                </a:tc>
                <a:extLst>
                  <a:ext uri="{0D108BD9-81ED-4DB2-BD59-A6C34878D82A}">
                    <a16:rowId xmlns:a16="http://schemas.microsoft.com/office/drawing/2014/main" val="894620245"/>
                  </a:ext>
                </a:extLst>
              </a:tr>
              <a:tr h="499797">
                <a:tc>
                  <a:txBody>
                    <a:bodyPr/>
                    <a:lstStyle/>
                    <a:p>
                      <a:r>
                        <a:rPr lang="vi-VN" sz="1500">
                          <a:solidFill>
                            <a:schemeClr val="tx1"/>
                          </a:solidFill>
                          <a:effectLst/>
                        </a:rPr>
                        <a:t>[2] </a:t>
                      </a:r>
                    </a:p>
                  </a:txBody>
                  <a:tcPr marL="7878" marR="7878" marT="7878" marB="7878">
                    <a:lnL>
                      <a:noFill/>
                    </a:lnL>
                    <a:lnR>
                      <a:noFill/>
                    </a:lnR>
                    <a:lnT w="19050">
                      <a:solidFill>
                        <a:schemeClr val="accent1"/>
                      </a:solidFill>
                    </a:lnT>
                    <a:lnB w="3175">
                      <a:solidFill>
                        <a:schemeClr val="tx1"/>
                      </a:solidFill>
                    </a:lnB>
                    <a:noFill/>
                  </a:tcPr>
                </a:tc>
                <a:tc>
                  <a:txBody>
                    <a:bodyPr/>
                    <a:lstStyle/>
                    <a:p>
                      <a:r>
                        <a:rPr lang="vi-VN" sz="1500">
                          <a:solidFill>
                            <a:schemeClr val="tx1"/>
                          </a:solidFill>
                          <a:effectLst/>
                        </a:rPr>
                        <a:t>"Hugging Face," [Online]. Available: https://huggingface.co/datasets/hotal/honeypot_logs. [Accessed 7 January 2025].</a:t>
                      </a:r>
                    </a:p>
                  </a:txBody>
                  <a:tcPr marL="7878" marR="7878" marT="7878" marB="7878">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4294944046"/>
                  </a:ext>
                </a:extLst>
              </a:tr>
              <a:tr h="499797">
                <a:tc>
                  <a:txBody>
                    <a:bodyPr/>
                    <a:lstStyle/>
                    <a:p>
                      <a:r>
                        <a:rPr lang="vi-VN" sz="1500">
                          <a:solidFill>
                            <a:schemeClr val="tx1"/>
                          </a:solidFill>
                          <a:effectLst/>
                        </a:rPr>
                        <a:t>[3] </a:t>
                      </a:r>
                    </a:p>
                  </a:txBody>
                  <a:tcPr marL="7878" marR="7878" marT="7878" marB="7878">
                    <a:lnL>
                      <a:noFill/>
                    </a:lnL>
                    <a:lnR>
                      <a:noFill/>
                    </a:lnR>
                    <a:lnT w="3175">
                      <a:solidFill>
                        <a:schemeClr val="tx1"/>
                      </a:solidFill>
                    </a:lnT>
                    <a:lnB w="3175">
                      <a:solidFill>
                        <a:schemeClr val="tx1"/>
                      </a:solidFill>
                    </a:lnB>
                    <a:noFill/>
                  </a:tcPr>
                </a:tc>
                <a:tc>
                  <a:txBody>
                    <a:bodyPr/>
                    <a:lstStyle/>
                    <a:p>
                      <a:r>
                        <a:rPr lang="vi-VN" sz="1500">
                          <a:solidFill>
                            <a:schemeClr val="tx1"/>
                          </a:solidFill>
                          <a:effectLst/>
                        </a:rPr>
                        <a:t>Hakan T. Otal and M. Abdullah Canba, "LLM Honeypot: Leveraging Large Language Models as Advanced Interactive Honeypot Systems," 2024. </a:t>
                      </a:r>
                    </a:p>
                  </a:txBody>
                  <a:tcPr marL="7878" marR="7878" marT="7878" marB="7878">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1011293"/>
                  </a:ext>
                </a:extLst>
              </a:tr>
              <a:tr h="499797">
                <a:tc>
                  <a:txBody>
                    <a:bodyPr/>
                    <a:lstStyle/>
                    <a:p>
                      <a:r>
                        <a:rPr lang="vi-VN" sz="1500">
                          <a:solidFill>
                            <a:schemeClr val="tx1"/>
                          </a:solidFill>
                          <a:effectLst/>
                        </a:rPr>
                        <a:t>[4] </a:t>
                      </a:r>
                    </a:p>
                  </a:txBody>
                  <a:tcPr marL="7878" marR="7878" marT="7878" marB="7878">
                    <a:lnL>
                      <a:noFill/>
                    </a:lnL>
                    <a:lnR>
                      <a:noFill/>
                    </a:lnR>
                    <a:lnT w="3175">
                      <a:solidFill>
                        <a:schemeClr val="tx1"/>
                      </a:solidFill>
                    </a:lnT>
                    <a:lnB w="3175">
                      <a:solidFill>
                        <a:schemeClr val="tx1"/>
                      </a:solidFill>
                    </a:lnB>
                    <a:noFill/>
                  </a:tcPr>
                </a:tc>
                <a:tc>
                  <a:txBody>
                    <a:bodyPr/>
                    <a:lstStyle/>
                    <a:p>
                      <a:r>
                        <a:rPr lang="vi-VN" sz="1500">
                          <a:solidFill>
                            <a:schemeClr val="tx1"/>
                          </a:solidFill>
                          <a:effectLst/>
                        </a:rPr>
                        <a:t>"GeeksforGeeks," [Online]. Available: https://www.geeksforgeeks.org/cosine-similarity/. [Accessed 7 January 2025].</a:t>
                      </a:r>
                    </a:p>
                  </a:txBody>
                  <a:tcPr marL="7878" marR="7878" marT="7878" marB="7878">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349362935"/>
                  </a:ext>
                </a:extLst>
              </a:tr>
              <a:tr h="726691">
                <a:tc>
                  <a:txBody>
                    <a:bodyPr/>
                    <a:lstStyle/>
                    <a:p>
                      <a:r>
                        <a:rPr lang="vi-VN" sz="1500">
                          <a:solidFill>
                            <a:schemeClr val="tx1"/>
                          </a:solidFill>
                          <a:effectLst/>
                        </a:rPr>
                        <a:t>[5] </a:t>
                      </a:r>
                    </a:p>
                  </a:txBody>
                  <a:tcPr marL="7878" marR="7878" marT="7878" marB="7878">
                    <a:lnL>
                      <a:noFill/>
                    </a:lnL>
                    <a:lnR>
                      <a:noFill/>
                    </a:lnR>
                    <a:lnT w="3175">
                      <a:solidFill>
                        <a:schemeClr val="tx1"/>
                      </a:solidFill>
                    </a:lnT>
                    <a:lnB w="3175">
                      <a:solidFill>
                        <a:schemeClr val="tx1"/>
                      </a:solidFill>
                    </a:lnB>
                    <a:noFill/>
                  </a:tcPr>
                </a:tc>
                <a:tc>
                  <a:txBody>
                    <a:bodyPr/>
                    <a:lstStyle/>
                    <a:p>
                      <a:r>
                        <a:rPr lang="vi-VN" sz="1500">
                          <a:solidFill>
                            <a:schemeClr val="tx1"/>
                          </a:solidFill>
                          <a:effectLst/>
                        </a:rPr>
                        <a:t>"200lab," 22 April 2024. [Online]. Available: https://200lab.io/blog/transformer-cong-nghe-dang-sau-chatgpt-va-bard?srsltid=AfmBOoqkpbioXLwgTFqxA21Y2OkGWTCLxbfxIELa7-z1JZLS1KOpWwjO. [Accessed 8 January 2025].</a:t>
                      </a:r>
                    </a:p>
                  </a:txBody>
                  <a:tcPr marL="7878" marR="7878" marT="7878" marB="7878">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759051738"/>
                  </a:ext>
                </a:extLst>
              </a:tr>
              <a:tr h="499797">
                <a:tc>
                  <a:txBody>
                    <a:bodyPr/>
                    <a:lstStyle/>
                    <a:p>
                      <a:r>
                        <a:rPr lang="vi-VN" sz="1500">
                          <a:solidFill>
                            <a:schemeClr val="tx1"/>
                          </a:solidFill>
                          <a:effectLst/>
                        </a:rPr>
                        <a:t>[6] </a:t>
                      </a:r>
                    </a:p>
                  </a:txBody>
                  <a:tcPr marL="7878" marR="7878" marT="7878" marB="7878">
                    <a:lnL>
                      <a:noFill/>
                    </a:lnL>
                    <a:lnR>
                      <a:noFill/>
                    </a:lnR>
                    <a:lnT w="3175">
                      <a:solidFill>
                        <a:schemeClr val="tx1"/>
                      </a:solidFill>
                    </a:lnT>
                    <a:lnB w="3175">
                      <a:solidFill>
                        <a:schemeClr val="tx1"/>
                      </a:solidFill>
                    </a:lnB>
                    <a:noFill/>
                  </a:tcPr>
                </a:tc>
                <a:tc>
                  <a:txBody>
                    <a:bodyPr/>
                    <a:lstStyle/>
                    <a:p>
                      <a:r>
                        <a:rPr lang="vi-VN" sz="1500">
                          <a:solidFill>
                            <a:schemeClr val="tx1"/>
                          </a:solidFill>
                          <a:effectLst/>
                        </a:rPr>
                        <a:t>[Online]. Available: https://docs.cowrie.org/en/latest/README.html. [Accessed 8 January 2025].</a:t>
                      </a:r>
                    </a:p>
                  </a:txBody>
                  <a:tcPr marL="7878" marR="7878" marT="7878" marB="7878">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19932629"/>
                  </a:ext>
                </a:extLst>
              </a:tr>
              <a:tr h="272903">
                <a:tc>
                  <a:txBody>
                    <a:bodyPr/>
                    <a:lstStyle/>
                    <a:p>
                      <a:r>
                        <a:rPr lang="vi-VN" sz="1500">
                          <a:solidFill>
                            <a:schemeClr val="tx1"/>
                          </a:solidFill>
                          <a:effectLst/>
                        </a:rPr>
                        <a:t>[7] </a:t>
                      </a:r>
                    </a:p>
                  </a:txBody>
                  <a:tcPr marL="7878" marR="7878" marT="7878" marB="7878">
                    <a:lnL>
                      <a:noFill/>
                    </a:lnL>
                    <a:lnR>
                      <a:noFill/>
                    </a:lnR>
                    <a:lnT w="3175">
                      <a:solidFill>
                        <a:schemeClr val="tx1"/>
                      </a:solidFill>
                    </a:lnT>
                    <a:lnB w="3175">
                      <a:solidFill>
                        <a:schemeClr val="tx1"/>
                      </a:solidFill>
                    </a:lnB>
                    <a:noFill/>
                  </a:tcPr>
                </a:tc>
                <a:tc>
                  <a:txBody>
                    <a:bodyPr/>
                    <a:lstStyle/>
                    <a:p>
                      <a:r>
                        <a:rPr lang="vi-VN" sz="1500">
                          <a:solidFill>
                            <a:schemeClr val="tx1"/>
                          </a:solidFill>
                          <a:effectLst/>
                        </a:rPr>
                        <a:t>"GitHub," [Online]. Available: https://github.com/cowrie/cowrie. [Accessed 8 January 2025].</a:t>
                      </a:r>
                    </a:p>
                  </a:txBody>
                  <a:tcPr marL="7878" marR="7878" marT="7878" marB="7878">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895851869"/>
                  </a:ext>
                </a:extLst>
              </a:tr>
              <a:tr h="726691">
                <a:tc>
                  <a:txBody>
                    <a:bodyPr/>
                    <a:lstStyle/>
                    <a:p>
                      <a:r>
                        <a:rPr lang="vi-VN" sz="1500">
                          <a:solidFill>
                            <a:schemeClr val="tx1"/>
                          </a:solidFill>
                          <a:effectLst/>
                        </a:rPr>
                        <a:t>[8] </a:t>
                      </a:r>
                    </a:p>
                  </a:txBody>
                  <a:tcPr marL="7878" marR="7878" marT="7878" marB="7878">
                    <a:lnL>
                      <a:noFill/>
                    </a:lnL>
                    <a:lnR>
                      <a:noFill/>
                    </a:lnR>
                    <a:lnT w="3175">
                      <a:solidFill>
                        <a:schemeClr val="tx1"/>
                      </a:solidFill>
                    </a:lnT>
                    <a:lnB w="12700">
                      <a:solidFill>
                        <a:schemeClr val="accent1"/>
                      </a:solidFill>
                    </a:lnB>
                    <a:noFill/>
                  </a:tcPr>
                </a:tc>
                <a:tc>
                  <a:txBody>
                    <a:bodyPr/>
                    <a:lstStyle/>
                    <a:p>
                      <a:r>
                        <a:rPr lang="vi-VN" sz="1500">
                          <a:solidFill>
                            <a:schemeClr val="tx1"/>
                          </a:solidFill>
                          <a:effectLst/>
                        </a:rPr>
                        <a:t>[Online]. Available: https://communityhoneynetwork.readthedocs.io/en/v1.8/cowrie/#acknowledgements. [Accessed 8 January 2025].</a:t>
                      </a:r>
                    </a:p>
                  </a:txBody>
                  <a:tcPr marL="7878" marR="7878" marT="7878" marB="7878">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4141968369"/>
                  </a:ext>
                </a:extLst>
              </a:tr>
            </a:tbl>
          </a:graphicData>
        </a:graphic>
      </p:graphicFrame>
    </p:spTree>
    <p:extLst>
      <p:ext uri="{BB962C8B-B14F-4D97-AF65-F5344CB8AC3E}">
        <p14:creationId xmlns:p14="http://schemas.microsoft.com/office/powerpoint/2010/main" val="909676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DC6A2-6C9E-1F17-F476-9C208FC62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FA822C-A333-65F0-C465-F6B897646EC8}"/>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A5C63606-82CC-7ACA-DCD5-8A1F32536A99}"/>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latin typeface="Arial"/>
                <a:cs typeface="Arial"/>
              </a:rPr>
              <a:t>Phần I:</a:t>
            </a:r>
            <a:r>
              <a:rPr lang="en-US" sz="2800" b="1" dirty="0">
                <a:latin typeface="Arial"/>
                <a:cs typeface="Arial"/>
              </a:rPr>
              <a:t> GIỚI THIỆU</a:t>
            </a:r>
          </a:p>
          <a:p>
            <a:pPr marL="292735" indent="-292735" defTabSz="385571">
              <a:spcBef>
                <a:spcPts val="2700"/>
              </a:spcBef>
              <a:defRPr sz="1800"/>
            </a:pPr>
            <a:r>
              <a:rPr lang="vi-VN" sz="2800" b="1" dirty="0"/>
              <a:t>Phần II:</a:t>
            </a:r>
            <a:r>
              <a:rPr lang="en-US" sz="2800" b="1" dirty="0"/>
              <a:t> </a:t>
            </a:r>
            <a:r>
              <a:rPr lang="vi-VN" sz="2800" b="1" dirty="0"/>
              <a:t>CƠ SỞ LÝ THUYẾT VÀ CÁC NGHIÊN CỨU LIÊN QUAN</a:t>
            </a:r>
            <a:endParaRPr lang="en-US" sz="2800" b="1" dirty="0"/>
          </a:p>
          <a:p>
            <a:pPr marL="292735" indent="-292735" defTabSz="385571">
              <a:spcBef>
                <a:spcPts val="2700"/>
              </a:spcBef>
              <a:defRPr sz="1800"/>
            </a:pPr>
            <a:r>
              <a:rPr lang="en-US" sz="2800" b="1" dirty="0" err="1"/>
              <a:t>Phần</a:t>
            </a:r>
            <a:r>
              <a:rPr lang="en-US" sz="2800" b="1" dirty="0"/>
              <a:t> III: </a:t>
            </a:r>
            <a:r>
              <a:rPr lang="vi-VN" sz="2800" b="1" dirty="0"/>
              <a:t>PHÂN TÍCH THIẾT KẾ HỆ THỐNG</a:t>
            </a:r>
            <a:endParaRPr lang="en-US" sz="2800" b="1" dirty="0"/>
          </a:p>
          <a:p>
            <a:pPr marL="292735" indent="-292735" defTabSz="385571">
              <a:spcBef>
                <a:spcPts val="2700"/>
              </a:spcBef>
              <a:defRPr sz="1800"/>
            </a:pPr>
            <a:r>
              <a:rPr lang="en-US" sz="2800" b="1" dirty="0" err="1"/>
              <a:t>Phần</a:t>
            </a:r>
            <a:r>
              <a:rPr lang="en-US" sz="2800" b="1" dirty="0"/>
              <a:t> IV: HIỆN THỰC HỆ THỐNG</a:t>
            </a:r>
          </a:p>
          <a:p>
            <a:pPr marL="292735" indent="-292735" defTabSz="385571">
              <a:spcBef>
                <a:spcPts val="2700"/>
              </a:spcBef>
              <a:defRPr sz="1800"/>
            </a:pPr>
            <a:r>
              <a:rPr lang="en-US" sz="2800" b="1" dirty="0" err="1"/>
              <a:t>Phần</a:t>
            </a:r>
            <a:r>
              <a:rPr lang="en-US" sz="2800" b="1" dirty="0"/>
              <a:t> V: THỰC NGHIỆM VÀ ĐÁNH GIÁ</a:t>
            </a:r>
          </a:p>
          <a:p>
            <a:pPr marL="292735" indent="-292735" defTabSz="385571">
              <a:spcBef>
                <a:spcPts val="2700"/>
              </a:spcBef>
              <a:defRPr sz="1800"/>
            </a:pPr>
            <a:r>
              <a:rPr lang="en-US" sz="2800" b="1" dirty="0" err="1">
                <a:solidFill>
                  <a:srgbClr val="C00000"/>
                </a:solidFill>
              </a:rPr>
              <a:t>Phần</a:t>
            </a:r>
            <a:r>
              <a:rPr lang="en-US" sz="2800" b="1" dirty="0">
                <a:solidFill>
                  <a:srgbClr val="C00000"/>
                </a:solidFill>
              </a:rPr>
              <a:t> VI: KẾT LUẬN VÀ HƯỚNG PHÁT TRIỂN</a:t>
            </a:r>
          </a:p>
          <a:p>
            <a:pPr marL="0" indent="0" defTabSz="385571">
              <a:spcBef>
                <a:spcPts val="2700"/>
              </a:spcBef>
              <a:buNone/>
              <a:defRPr sz="1800"/>
            </a:pPr>
            <a:endParaRPr lang="vi-VN" sz="2800" b="1" dirty="0"/>
          </a:p>
          <a:p>
            <a:endParaRPr lang="en-US" dirty="0"/>
          </a:p>
        </p:txBody>
      </p:sp>
      <p:sp>
        <p:nvSpPr>
          <p:cNvPr id="4" name="Slide Number Placeholder 3">
            <a:extLst>
              <a:ext uri="{FF2B5EF4-FFF2-40B4-BE49-F238E27FC236}">
                <a16:creationId xmlns:a16="http://schemas.microsoft.com/office/drawing/2014/main" id="{96FBC63D-6B53-EFC6-2067-B0C26DAC7338}"/>
              </a:ext>
            </a:extLst>
          </p:cNvPr>
          <p:cNvSpPr>
            <a:spLocks noGrp="1"/>
          </p:cNvSpPr>
          <p:nvPr>
            <p:ph type="sldNum" sz="quarter" idx="12"/>
          </p:nvPr>
        </p:nvSpPr>
        <p:spPr/>
        <p:txBody>
          <a:bodyPr/>
          <a:lstStyle/>
          <a:p>
            <a:fld id="{B487F271-60DF-4592-BB7F-B45BB4441AA9}" type="slidenum">
              <a:rPr lang="en-US" smtClean="0"/>
              <a:pPr/>
              <a:t>30</a:t>
            </a:fld>
            <a:endParaRPr lang="en-US" dirty="0"/>
          </a:p>
        </p:txBody>
      </p:sp>
    </p:spTree>
    <p:extLst>
      <p:ext uri="{BB962C8B-B14F-4D97-AF65-F5344CB8AC3E}">
        <p14:creationId xmlns:p14="http://schemas.microsoft.com/office/powerpoint/2010/main" val="1645099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EAA4E-D46E-D956-47D1-29A6ED993AED}"/>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49BDE324-A5FC-66AF-E415-F5873ED6F0F7}"/>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VI: KẾT LUẬN VÀ HƯỚNG PHÁT TRIỂN</a:t>
            </a:r>
            <a:endParaRPr lang="vi-VN" dirty="0">
              <a:solidFill>
                <a:schemeClr val="tx1"/>
              </a:solidFill>
            </a:endParaRPr>
          </a:p>
        </p:txBody>
      </p:sp>
      <p:sp>
        <p:nvSpPr>
          <p:cNvPr id="3" name="Chỗ dành sẵn cho Nội dung 2">
            <a:extLst>
              <a:ext uri="{FF2B5EF4-FFF2-40B4-BE49-F238E27FC236}">
                <a16:creationId xmlns:a16="http://schemas.microsoft.com/office/drawing/2014/main" id="{70080D4D-67D2-4FB8-C2C5-62D60B0BCBF6}"/>
              </a:ext>
            </a:extLst>
          </p:cNvPr>
          <p:cNvSpPr>
            <a:spLocks noGrp="1"/>
          </p:cNvSpPr>
          <p:nvPr>
            <p:ph idx="1"/>
          </p:nvPr>
        </p:nvSpPr>
        <p:spPr/>
        <p:txBody>
          <a:bodyPr vert="horz" lIns="91440" tIns="45720" rIns="91440" bIns="45720" rtlCol="0" anchor="t">
            <a:normAutofit/>
          </a:bodyPr>
          <a:lstStyle/>
          <a:p>
            <a:r>
              <a:rPr lang="vi-VN" dirty="0">
                <a:latin typeface="Arial"/>
                <a:cs typeface="Arial"/>
              </a:rPr>
              <a:t>Về độ tương đồng so với hệ thống thật (Hình 2): GPT </a:t>
            </a:r>
            <a:r>
              <a:rPr lang="vi-VN" dirty="0" err="1">
                <a:latin typeface="Arial"/>
                <a:cs typeface="Arial"/>
              </a:rPr>
              <a:t>Honey</a:t>
            </a:r>
            <a:r>
              <a:rPr lang="vi-VN" dirty="0">
                <a:latin typeface="Arial"/>
                <a:cs typeface="Arial"/>
              </a:rPr>
              <a:t> có số lượng phản hồi đạt độ tương đồng cao hơn hẳn 2 mô hình còn lại (</a:t>
            </a:r>
            <a:r>
              <a:rPr lang="vi-VN" dirty="0" err="1">
                <a:latin typeface="Arial"/>
                <a:cs typeface="Arial"/>
              </a:rPr>
              <a:t>Cowrie</a:t>
            </a:r>
            <a:r>
              <a:rPr lang="vi-VN" dirty="0">
                <a:latin typeface="Arial"/>
                <a:cs typeface="Arial"/>
              </a:rPr>
              <a:t> và </a:t>
            </a:r>
            <a:r>
              <a:rPr lang="vi-VN" dirty="0" err="1">
                <a:latin typeface="Arial"/>
                <a:cs typeface="Arial"/>
              </a:rPr>
              <a:t>LLMHoneypot</a:t>
            </a:r>
            <a:r>
              <a:rPr lang="vi-VN" dirty="0">
                <a:latin typeface="Arial"/>
                <a:cs typeface="Arial"/>
              </a:rPr>
              <a:t>).</a:t>
            </a:r>
          </a:p>
          <a:p>
            <a:r>
              <a:rPr lang="vi-VN"/>
              <a:t>Về hiệu suất (Hình 4): GPT Honey và Cowrie (0.14) cao hơn hẳn so với LLMHoneypot (0.07).</a:t>
            </a:r>
          </a:p>
          <a:p>
            <a:r>
              <a:rPr lang="vi-VN" dirty="0">
                <a:latin typeface="Arial"/>
                <a:cs typeface="Arial"/>
              </a:rPr>
              <a:t>Về độ thu hút (Hình 4): GPT </a:t>
            </a:r>
            <a:r>
              <a:rPr lang="vi-VN" dirty="0" err="1">
                <a:latin typeface="Arial"/>
                <a:cs typeface="Arial"/>
              </a:rPr>
              <a:t>Honey</a:t>
            </a:r>
            <a:r>
              <a:rPr lang="vi-VN" dirty="0">
                <a:latin typeface="Arial"/>
                <a:cs typeface="Arial"/>
              </a:rPr>
              <a:t> (0.08) tuy cao hơn </a:t>
            </a:r>
            <a:r>
              <a:rPr lang="vi-VN" dirty="0" err="1">
                <a:latin typeface="Arial"/>
                <a:cs typeface="Arial"/>
              </a:rPr>
              <a:t>LLMHoneypot</a:t>
            </a:r>
            <a:r>
              <a:rPr lang="vi-VN" dirty="0">
                <a:latin typeface="Arial"/>
                <a:cs typeface="Arial"/>
              </a:rPr>
              <a:t> (0.06) nhưng vẫn thấp hơn </a:t>
            </a:r>
            <a:r>
              <a:rPr lang="vi-VN" dirty="0" err="1">
                <a:latin typeface="Arial"/>
                <a:cs typeface="Arial"/>
              </a:rPr>
              <a:t>Cowrie</a:t>
            </a:r>
            <a:r>
              <a:rPr lang="vi-VN" dirty="0">
                <a:latin typeface="Arial"/>
                <a:cs typeface="Arial"/>
              </a:rPr>
              <a:t> (0.12).</a:t>
            </a:r>
          </a:p>
          <a:p>
            <a:r>
              <a:rPr lang="vi-VN" dirty="0">
                <a:latin typeface="Arial"/>
                <a:cs typeface="Arial"/>
              </a:rPr>
              <a:t>Về độ </a:t>
            </a:r>
            <a:r>
              <a:rPr lang="vi-VN" dirty="0" err="1">
                <a:latin typeface="Arial"/>
                <a:cs typeface="Arial"/>
              </a:rPr>
              <a:t>logic</a:t>
            </a:r>
            <a:r>
              <a:rPr lang="vi-VN" dirty="0">
                <a:latin typeface="Arial"/>
                <a:cs typeface="Arial"/>
              </a:rPr>
              <a:t> so với hệ điều hành (Hình 4): GPT </a:t>
            </a:r>
            <a:r>
              <a:rPr lang="vi-VN" dirty="0" err="1">
                <a:latin typeface="Arial"/>
                <a:cs typeface="Arial"/>
              </a:rPr>
              <a:t>Honey</a:t>
            </a:r>
            <a:r>
              <a:rPr lang="vi-VN" dirty="0">
                <a:latin typeface="Arial"/>
                <a:cs typeface="Arial"/>
              </a:rPr>
              <a:t> (0.68) cao hơn hẳn so với 2 mô hình còn lại (0.56 và 0.58).</a:t>
            </a:r>
          </a:p>
          <a:p>
            <a:endParaRPr lang="vi-VN" dirty="0"/>
          </a:p>
        </p:txBody>
      </p:sp>
      <p:sp>
        <p:nvSpPr>
          <p:cNvPr id="4" name="Chỗ dành sẵn cho Số hiệu Bản chiếu 3">
            <a:extLst>
              <a:ext uri="{FF2B5EF4-FFF2-40B4-BE49-F238E27FC236}">
                <a16:creationId xmlns:a16="http://schemas.microsoft.com/office/drawing/2014/main" id="{F94F9B36-A5E2-60BD-719D-230B53FA3F58}"/>
              </a:ext>
            </a:extLst>
          </p:cNvPr>
          <p:cNvSpPr>
            <a:spLocks noGrp="1"/>
          </p:cNvSpPr>
          <p:nvPr>
            <p:ph type="sldNum" sz="quarter" idx="12"/>
          </p:nvPr>
        </p:nvSpPr>
        <p:spPr/>
        <p:txBody>
          <a:bodyPr/>
          <a:lstStyle/>
          <a:p>
            <a:fld id="{B487F271-60DF-4592-BB7F-B45BB4441AA9}" type="slidenum">
              <a:rPr lang="en-US" smtClean="0"/>
              <a:pPr/>
              <a:t>31</a:t>
            </a:fld>
            <a:endParaRPr lang="en-US" dirty="0"/>
          </a:p>
        </p:txBody>
      </p:sp>
    </p:spTree>
    <p:extLst>
      <p:ext uri="{BB962C8B-B14F-4D97-AF65-F5344CB8AC3E}">
        <p14:creationId xmlns:p14="http://schemas.microsoft.com/office/powerpoint/2010/main" val="4195307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EAA4E-D46E-D956-47D1-29A6ED993AED}"/>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49BDE324-A5FC-66AF-E415-F5873ED6F0F7}"/>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VI: KẾT LUẬN VÀ HƯỚNG PHÁT TRIỂN</a:t>
            </a:r>
            <a:endParaRPr lang="vi-VN" dirty="0">
              <a:solidFill>
                <a:schemeClr val="tx1"/>
              </a:solidFill>
            </a:endParaRPr>
          </a:p>
        </p:txBody>
      </p:sp>
      <p:sp>
        <p:nvSpPr>
          <p:cNvPr id="3" name="Chỗ dành sẵn cho Nội dung 2">
            <a:extLst>
              <a:ext uri="{FF2B5EF4-FFF2-40B4-BE49-F238E27FC236}">
                <a16:creationId xmlns:a16="http://schemas.microsoft.com/office/drawing/2014/main" id="{70080D4D-67D2-4FB8-C2C5-62D60B0BCBF6}"/>
              </a:ext>
            </a:extLst>
          </p:cNvPr>
          <p:cNvSpPr>
            <a:spLocks noGrp="1"/>
          </p:cNvSpPr>
          <p:nvPr>
            <p:ph idx="1"/>
          </p:nvPr>
        </p:nvSpPr>
        <p:spPr/>
        <p:txBody>
          <a:bodyPr vert="horz" lIns="91440" tIns="45720" rIns="91440" bIns="45720" rtlCol="0" anchor="t">
            <a:normAutofit/>
          </a:bodyPr>
          <a:lstStyle/>
          <a:p>
            <a:r>
              <a:rPr lang="vi-VN" dirty="0">
                <a:latin typeface="Arial"/>
                <a:cs typeface="Arial"/>
              </a:rPr>
              <a:t>Về hiệu suất qua các ngưỡng độ tương đồng (Hình 5): Ta thấy hiệu suất càng giảm khi ngưỡng độ tương đồng càng tăng, chứng minh rằng đa phần các lệnh thực hiện tấn công thành công và đúng với </a:t>
            </a:r>
            <a:r>
              <a:rPr lang="vi-VN" dirty="0" err="1">
                <a:latin typeface="Arial"/>
                <a:cs typeface="Arial"/>
              </a:rPr>
              <a:t>logic</a:t>
            </a:r>
            <a:r>
              <a:rPr lang="vi-VN" dirty="0">
                <a:latin typeface="Arial"/>
                <a:cs typeface="Arial"/>
              </a:rPr>
              <a:t> hệ điều hành có độ tương đồng không cao so với máy thật.</a:t>
            </a:r>
          </a:p>
          <a:p>
            <a:r>
              <a:rPr lang="vi-VN" dirty="0"/>
              <a:t>Qua các kết quả trên có thể thấy tuy các chỉ số còn thấp, nhưng khi so với các mô hình khác cũng không quá chênh lệch.</a:t>
            </a:r>
          </a:p>
          <a:p>
            <a:endParaRPr lang="vi-VN" dirty="0"/>
          </a:p>
        </p:txBody>
      </p:sp>
      <p:sp>
        <p:nvSpPr>
          <p:cNvPr id="4" name="Chỗ dành sẵn cho Số hiệu Bản chiếu 3">
            <a:extLst>
              <a:ext uri="{FF2B5EF4-FFF2-40B4-BE49-F238E27FC236}">
                <a16:creationId xmlns:a16="http://schemas.microsoft.com/office/drawing/2014/main" id="{F94F9B36-A5E2-60BD-719D-230B53FA3F58}"/>
              </a:ext>
            </a:extLst>
          </p:cNvPr>
          <p:cNvSpPr>
            <a:spLocks noGrp="1"/>
          </p:cNvSpPr>
          <p:nvPr>
            <p:ph type="sldNum" sz="quarter" idx="12"/>
          </p:nvPr>
        </p:nvSpPr>
        <p:spPr/>
        <p:txBody>
          <a:bodyPr/>
          <a:lstStyle/>
          <a:p>
            <a:fld id="{B487F271-60DF-4592-BB7F-B45BB4441AA9}" type="slidenum">
              <a:rPr lang="en-US" smtClean="0"/>
              <a:pPr/>
              <a:t>32</a:t>
            </a:fld>
            <a:endParaRPr lang="en-US" dirty="0"/>
          </a:p>
        </p:txBody>
      </p:sp>
    </p:spTree>
    <p:extLst>
      <p:ext uri="{BB962C8B-B14F-4D97-AF65-F5344CB8AC3E}">
        <p14:creationId xmlns:p14="http://schemas.microsoft.com/office/powerpoint/2010/main" val="330199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EAA4E-D46E-D956-47D1-29A6ED993AED}"/>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49BDE324-A5FC-66AF-E415-F5873ED6F0F7}"/>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VI: KẾT LUẬN VÀ HƯỚNG PHÁT TRIỂN</a:t>
            </a:r>
            <a:endParaRPr lang="vi-VN" dirty="0">
              <a:solidFill>
                <a:schemeClr val="tx1"/>
              </a:solidFill>
            </a:endParaRPr>
          </a:p>
        </p:txBody>
      </p:sp>
      <p:sp>
        <p:nvSpPr>
          <p:cNvPr id="3" name="Chỗ dành sẵn cho Nội dung 2">
            <a:extLst>
              <a:ext uri="{FF2B5EF4-FFF2-40B4-BE49-F238E27FC236}">
                <a16:creationId xmlns:a16="http://schemas.microsoft.com/office/drawing/2014/main" id="{70080D4D-67D2-4FB8-C2C5-62D60B0BCBF6}"/>
              </a:ext>
            </a:extLst>
          </p:cNvPr>
          <p:cNvSpPr>
            <a:spLocks noGrp="1"/>
          </p:cNvSpPr>
          <p:nvPr>
            <p:ph idx="1"/>
          </p:nvPr>
        </p:nvSpPr>
        <p:spPr/>
        <p:txBody>
          <a:bodyPr vert="horz" lIns="91440" tIns="45720" rIns="91440" bIns="45720" rtlCol="0" anchor="t">
            <a:normAutofit/>
          </a:bodyPr>
          <a:lstStyle/>
          <a:p>
            <a:r>
              <a:rPr lang="vi-VN" dirty="0">
                <a:latin typeface="Arial"/>
                <a:cs typeface="Arial"/>
              </a:rPr>
              <a:t>Điều chỉnh mô hình để hiệu suất hoạt động tốt hơn, sau đó có thể kết hợp mô hình này với SSH </a:t>
            </a:r>
            <a:r>
              <a:rPr lang="vi-VN" dirty="0" err="1">
                <a:latin typeface="Arial"/>
                <a:cs typeface="Arial"/>
              </a:rPr>
              <a:t>proxy</a:t>
            </a:r>
            <a:r>
              <a:rPr lang="vi-VN" dirty="0">
                <a:latin typeface="Arial"/>
                <a:cs typeface="Arial"/>
              </a:rPr>
              <a:t> của </a:t>
            </a:r>
            <a:r>
              <a:rPr lang="vi-VN" dirty="0" err="1">
                <a:latin typeface="Arial"/>
                <a:cs typeface="Arial"/>
              </a:rPr>
              <a:t>honeypot</a:t>
            </a:r>
            <a:r>
              <a:rPr lang="vi-VN" dirty="0">
                <a:latin typeface="Arial"/>
                <a:cs typeface="Arial"/>
              </a:rPr>
              <a:t> </a:t>
            </a:r>
            <a:r>
              <a:rPr lang="vi-VN" dirty="0" err="1">
                <a:latin typeface="Arial"/>
                <a:cs typeface="Arial"/>
              </a:rPr>
              <a:t>Cowrie</a:t>
            </a:r>
            <a:r>
              <a:rPr lang="vi-VN" dirty="0">
                <a:latin typeface="Arial"/>
                <a:cs typeface="Arial"/>
              </a:rPr>
              <a:t>, tiến hành hiện thực hệ thống có thể triển khai chạy thử cho các ngữ cảnh tấn công khác nhau. </a:t>
            </a:r>
          </a:p>
        </p:txBody>
      </p:sp>
      <p:sp>
        <p:nvSpPr>
          <p:cNvPr id="4" name="Chỗ dành sẵn cho Số hiệu Bản chiếu 3">
            <a:extLst>
              <a:ext uri="{FF2B5EF4-FFF2-40B4-BE49-F238E27FC236}">
                <a16:creationId xmlns:a16="http://schemas.microsoft.com/office/drawing/2014/main" id="{F94F9B36-A5E2-60BD-719D-230B53FA3F58}"/>
              </a:ext>
            </a:extLst>
          </p:cNvPr>
          <p:cNvSpPr>
            <a:spLocks noGrp="1"/>
          </p:cNvSpPr>
          <p:nvPr>
            <p:ph type="sldNum" sz="quarter" idx="12"/>
          </p:nvPr>
        </p:nvSpPr>
        <p:spPr/>
        <p:txBody>
          <a:bodyPr/>
          <a:lstStyle/>
          <a:p>
            <a:fld id="{B487F271-60DF-4592-BB7F-B45BB4441AA9}" type="slidenum">
              <a:rPr lang="en-US" smtClean="0"/>
              <a:pPr/>
              <a:t>33</a:t>
            </a:fld>
            <a:endParaRPr lang="en-US" dirty="0"/>
          </a:p>
        </p:txBody>
      </p:sp>
    </p:spTree>
    <p:extLst>
      <p:ext uri="{BB962C8B-B14F-4D97-AF65-F5344CB8AC3E}">
        <p14:creationId xmlns:p14="http://schemas.microsoft.com/office/powerpoint/2010/main" val="1332586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2456873" y="4886035"/>
            <a:ext cx="4073235" cy="812801"/>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4600" b="1" dirty="0">
                <a:solidFill>
                  <a:schemeClr val="bg1"/>
                </a:solidFill>
              </a:rPr>
              <a:t>Xin </a:t>
            </a:r>
            <a:r>
              <a:rPr lang="en-US" sz="4600" b="1" dirty="0" err="1">
                <a:solidFill>
                  <a:schemeClr val="bg1"/>
                </a:solidFill>
              </a:rPr>
              <a:t>cảm</a:t>
            </a:r>
            <a:r>
              <a:rPr lang="en-US" sz="4600" b="1" dirty="0">
                <a:solidFill>
                  <a:schemeClr val="bg1"/>
                </a:solidFill>
              </a:rPr>
              <a:t> </a:t>
            </a:r>
            <a:r>
              <a:rPr lang="en-US" sz="4600" b="1" dirty="0" err="1">
                <a:solidFill>
                  <a:schemeClr val="bg1"/>
                </a:solidFill>
              </a:rPr>
              <a:t>ơn</a:t>
            </a:r>
            <a:r>
              <a:rPr lang="en-US" sz="4600" b="1" dirty="0">
                <a:solidFill>
                  <a:schemeClr val="bg1"/>
                </a:solidFill>
              </a:rPr>
              <a:t>.</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2">
            <a:extLst>
              <a:ext uri="{28A0092B-C50C-407E-A947-70E740481C1C}">
                <a14:useLocalDpi xmlns:a14="http://schemas.microsoft.com/office/drawing/2010/main" val="0"/>
              </a:ext>
            </a:extLst>
          </a:blip>
          <a:srcRect r="75471"/>
          <a:stretch/>
        </p:blipFill>
        <p:spPr>
          <a:xfrm>
            <a:off x="853561" y="-34401"/>
            <a:ext cx="949893" cy="1074771"/>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2181689" y="179820"/>
            <a:ext cx="4623602" cy="646331"/>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Tr</a:t>
            </a:r>
            <a:r>
              <a:rPr lang="vi-VN" b="1" dirty="0">
                <a:solidFill>
                  <a:schemeClr val="tx1">
                    <a:lumMod val="85000"/>
                    <a:lumOff val="15000"/>
                  </a:schemeClr>
                </a:solidFill>
                <a:latin typeface="Arial" panose="020B0604020202020204" pitchFamily="34" charset="0"/>
                <a:cs typeface="Arial" panose="020B0604020202020204" pitchFamily="34" charset="0"/>
              </a:rPr>
              <a:t>ư</a:t>
            </a:r>
            <a:r>
              <a:rPr lang="en-US" b="1" dirty="0" err="1">
                <a:solidFill>
                  <a:schemeClr val="tx1">
                    <a:lumMod val="85000"/>
                    <a:lumOff val="15000"/>
                  </a:schemeClr>
                </a:solidFill>
                <a:latin typeface="Arial" panose="020B0604020202020204" pitchFamily="34" charset="0"/>
                <a:cs typeface="Arial" panose="020B0604020202020204" pitchFamily="34" charset="0"/>
              </a:rPr>
              <a:t>ờng</a:t>
            </a:r>
            <a:r>
              <a:rPr lang="en-US" b="1" dirty="0">
                <a:solidFill>
                  <a:schemeClr val="tx1">
                    <a:lumMod val="85000"/>
                    <a:lumOff val="15000"/>
                  </a:schemeClr>
                </a:solidFill>
                <a:latin typeface="Arial" panose="020B0604020202020204" pitchFamily="34" charset="0"/>
                <a:cs typeface="Arial" panose="020B0604020202020204" pitchFamily="34" charset="0"/>
              </a:rPr>
              <a:t> ĐH </a:t>
            </a:r>
            <a:r>
              <a:rPr lang="en-US" b="1" dirty="0" err="1">
                <a:solidFill>
                  <a:schemeClr val="tx1">
                    <a:lumMod val="85000"/>
                    <a:lumOff val="15000"/>
                  </a:schemeClr>
                </a:solidFill>
                <a:latin typeface="Arial" panose="020B0604020202020204" pitchFamily="34" charset="0"/>
                <a:cs typeface="Arial" panose="020B0604020202020204" pitchFamily="34" charset="0"/>
              </a:rPr>
              <a:t>Công</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nghệ</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Thông</a:t>
            </a:r>
            <a:r>
              <a:rPr lang="en-US" b="1" dirty="0">
                <a:solidFill>
                  <a:schemeClr val="tx1">
                    <a:lumMod val="85000"/>
                    <a:lumOff val="15000"/>
                  </a:schemeClr>
                </a:solidFill>
                <a:latin typeface="Arial" panose="020B0604020202020204" pitchFamily="34" charset="0"/>
                <a:cs typeface="Arial" panose="020B0604020202020204" pitchFamily="34" charset="0"/>
              </a:rPr>
              <a:t> tin</a:t>
            </a:r>
          </a:p>
          <a:p>
            <a:r>
              <a:rPr lang="en-US" b="1" dirty="0" err="1">
                <a:solidFill>
                  <a:schemeClr val="tx1">
                    <a:lumMod val="85000"/>
                    <a:lumOff val="15000"/>
                  </a:schemeClr>
                </a:solidFill>
                <a:latin typeface="Arial" panose="020B0604020202020204" pitchFamily="34" charset="0"/>
                <a:cs typeface="Arial" panose="020B0604020202020204" pitchFamily="34" charset="0"/>
              </a:rPr>
              <a:t>Đại</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Học</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b="1" dirty="0" err="1">
                <a:solidFill>
                  <a:schemeClr val="tx1">
                    <a:lumMod val="85000"/>
                    <a:lumOff val="15000"/>
                  </a:schemeClr>
                </a:solidFill>
                <a:latin typeface="Arial" panose="020B0604020202020204" pitchFamily="34" charset="0"/>
                <a:cs typeface="Arial" panose="020B0604020202020204" pitchFamily="34" charset="0"/>
              </a:rPr>
              <a:t>Quốc</a:t>
            </a:r>
            <a:r>
              <a:rPr lang="en-US" b="1" dirty="0">
                <a:solidFill>
                  <a:schemeClr val="tx1">
                    <a:lumMod val="85000"/>
                    <a:lumOff val="15000"/>
                  </a:schemeClr>
                </a:solidFill>
                <a:latin typeface="Arial" panose="020B0604020202020204" pitchFamily="34" charset="0"/>
                <a:cs typeface="Arial" panose="020B0604020202020204" pitchFamily="34" charset="0"/>
              </a:rPr>
              <a:t> Gia TP. HCM</a:t>
            </a:r>
          </a:p>
        </p:txBody>
      </p:sp>
      <p:pic>
        <p:nvPicPr>
          <p:cNvPr id="12" name="Picture 2">
            <a:extLst>
              <a:ext uri="{FF2B5EF4-FFF2-40B4-BE49-F238E27FC236}">
                <a16:creationId xmlns:a16="http://schemas.microsoft.com/office/drawing/2014/main" id="{2B37083F-1EFE-467E-A7EE-6246358BC86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955"/>
          <a:stretch/>
        </p:blipFill>
        <p:spPr bwMode="auto">
          <a:xfrm>
            <a:off x="853561" y="1754343"/>
            <a:ext cx="6857072" cy="2941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ee the source image">
            <a:extLst>
              <a:ext uri="{FF2B5EF4-FFF2-40B4-BE49-F238E27FC236}">
                <a16:creationId xmlns:a16="http://schemas.microsoft.com/office/drawing/2014/main" id="{EE84E1ED-388C-423A-AC19-F78056C9A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442" y="179820"/>
            <a:ext cx="1820474" cy="64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94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4574997" cy="6864172"/>
          </a:xfrm>
          <a:prstGeom prst="rect">
            <a:avLst/>
          </a:prstGeom>
        </p:spPr>
      </p:pic>
      <p:sp>
        <p:nvSpPr>
          <p:cNvPr id="15" name="Rectangle 14">
            <a:extLst>
              <a:ext uri="{FF2B5EF4-FFF2-40B4-BE49-F238E27FC236}">
                <a16:creationId xmlns:a16="http://schemas.microsoft.com/office/drawing/2014/main" id="{BE32BE3A-A33B-4ED1-A5AC-AB51F56EB843}"/>
              </a:ext>
            </a:extLst>
          </p:cNvPr>
          <p:cNvSpPr/>
          <p:nvPr/>
        </p:nvSpPr>
        <p:spPr>
          <a:xfrm>
            <a:off x="0" y="1"/>
            <a:ext cx="9144000" cy="6848272"/>
          </a:xfrm>
          <a:prstGeom prst="rect">
            <a:avLst/>
          </a:prstGeom>
          <a:solidFill>
            <a:schemeClr val="dk1">
              <a:alpha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4572000" y="2307276"/>
            <a:ext cx="4572000" cy="2021532"/>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2200" err="1">
                <a:solidFill>
                  <a:schemeClr val="bg1"/>
                </a:solidFill>
              </a:rPr>
              <a:t>Nhóm</a:t>
            </a:r>
            <a:r>
              <a:rPr lang="en-US" sz="2200">
                <a:solidFill>
                  <a:schemeClr val="bg1"/>
                </a:solidFill>
              </a:rPr>
              <a:t> </a:t>
            </a:r>
            <a:r>
              <a:rPr lang="en-US" sz="2200" err="1">
                <a:solidFill>
                  <a:schemeClr val="bg1"/>
                </a:solidFill>
              </a:rPr>
              <a:t>nghiên</a:t>
            </a:r>
            <a:r>
              <a:rPr lang="en-US" sz="2200">
                <a:solidFill>
                  <a:schemeClr val="bg1"/>
                </a:solidFill>
              </a:rPr>
              <a:t> </a:t>
            </a:r>
            <a:r>
              <a:rPr lang="en-US" sz="2200" err="1">
                <a:solidFill>
                  <a:schemeClr val="bg1"/>
                </a:solidFill>
              </a:rPr>
              <a:t>cứu</a:t>
            </a:r>
            <a:r>
              <a:rPr lang="en-US" sz="2200">
                <a:solidFill>
                  <a:schemeClr val="bg1"/>
                </a:solidFill>
              </a:rPr>
              <a:t> </a:t>
            </a:r>
            <a:r>
              <a:rPr lang="en-US" sz="2200" err="1">
                <a:solidFill>
                  <a:schemeClr val="bg1"/>
                </a:solidFill>
              </a:rPr>
              <a:t>InSecLab</a:t>
            </a:r>
            <a:br>
              <a:rPr lang="en-US" sz="2200">
                <a:solidFill>
                  <a:schemeClr val="bg1"/>
                </a:solidFill>
              </a:rPr>
            </a:br>
            <a:r>
              <a:rPr lang="en-US" sz="3600" b="1" err="1">
                <a:solidFill>
                  <a:schemeClr val="bg1"/>
                </a:solidFill>
              </a:rPr>
              <a:t>Phòng</a:t>
            </a:r>
            <a:r>
              <a:rPr lang="en-US" sz="3600" b="1">
                <a:solidFill>
                  <a:schemeClr val="bg1"/>
                </a:solidFill>
              </a:rPr>
              <a:t> </a:t>
            </a:r>
            <a:r>
              <a:rPr lang="en-US" sz="3600" b="1" err="1">
                <a:solidFill>
                  <a:schemeClr val="bg1"/>
                </a:solidFill>
              </a:rPr>
              <a:t>Thí</a:t>
            </a:r>
            <a:r>
              <a:rPr lang="en-US" sz="3600" b="1">
                <a:solidFill>
                  <a:schemeClr val="bg1"/>
                </a:solidFill>
              </a:rPr>
              <a:t> </a:t>
            </a:r>
            <a:r>
              <a:rPr lang="en-US" sz="3600" b="1" err="1">
                <a:solidFill>
                  <a:schemeClr val="bg1"/>
                </a:solidFill>
              </a:rPr>
              <a:t>nghiệm</a:t>
            </a:r>
            <a:r>
              <a:rPr lang="en-US" sz="3600" b="1">
                <a:solidFill>
                  <a:schemeClr val="bg1"/>
                </a:solidFill>
              </a:rPr>
              <a:t> </a:t>
            </a:r>
            <a:br>
              <a:rPr lang="en-US" sz="3600" b="1">
                <a:solidFill>
                  <a:schemeClr val="bg1"/>
                </a:solidFill>
              </a:rPr>
            </a:br>
            <a:r>
              <a:rPr lang="en-US" sz="3600" b="1">
                <a:solidFill>
                  <a:schemeClr val="bg1"/>
                </a:solidFill>
              </a:rPr>
              <a:t>An </a:t>
            </a:r>
            <a:r>
              <a:rPr lang="en-US" sz="3600" b="1" err="1">
                <a:solidFill>
                  <a:schemeClr val="bg1"/>
                </a:solidFill>
              </a:rPr>
              <a:t>toàn</a:t>
            </a:r>
            <a:r>
              <a:rPr lang="en-US" sz="3600" b="1">
                <a:solidFill>
                  <a:schemeClr val="bg1"/>
                </a:solidFill>
              </a:rPr>
              <a:t> </a:t>
            </a:r>
            <a:r>
              <a:rPr lang="en-US" sz="3600" b="1" err="1">
                <a:solidFill>
                  <a:schemeClr val="bg1"/>
                </a:solidFill>
              </a:rPr>
              <a:t>thông</a:t>
            </a:r>
            <a:r>
              <a:rPr lang="en-US" sz="3600" b="1">
                <a:solidFill>
                  <a:schemeClr val="bg1"/>
                </a:solidFill>
              </a:rPr>
              <a:t> tin</a:t>
            </a:r>
          </a:p>
        </p:txBody>
      </p:sp>
      <p:sp>
        <p:nvSpPr>
          <p:cNvPr id="3" name="Subtitle 2">
            <a:extLst>
              <a:ext uri="{FF2B5EF4-FFF2-40B4-BE49-F238E27FC236}">
                <a16:creationId xmlns:a16="http://schemas.microsoft.com/office/drawing/2014/main" id="{7494A592-F69E-49DD-A736-C2E81C922706}"/>
              </a:ext>
            </a:extLst>
          </p:cNvPr>
          <p:cNvSpPr>
            <a:spLocks noGrp="1"/>
          </p:cNvSpPr>
          <p:nvPr>
            <p:ph type="subTitle" idx="1"/>
          </p:nvPr>
        </p:nvSpPr>
        <p:spPr>
          <a:xfrm>
            <a:off x="4641191" y="4446012"/>
            <a:ext cx="4433618" cy="1142528"/>
          </a:xfrm>
        </p:spPr>
        <p:txBody>
          <a:bodyPr>
            <a:noAutofit/>
          </a:bodyPr>
          <a:lstStyle/>
          <a:p>
            <a:pPr algn="l"/>
            <a:r>
              <a:rPr lang="en-US" sz="1600" b="1"/>
              <a:t>Email: inseclab@uit.edu.vn</a:t>
            </a:r>
          </a:p>
          <a:p>
            <a:pPr algn="l"/>
            <a:r>
              <a:rPr lang="en-US" sz="1600" b="1"/>
              <a:t>Website: </a:t>
            </a:r>
            <a:r>
              <a:rPr lang="en-US" sz="1600"/>
              <a:t>https://inseclab.uit.edu.vn/</a:t>
            </a:r>
          </a:p>
          <a:p>
            <a:pPr algn="l"/>
            <a:r>
              <a:rPr lang="en-US" sz="1600" b="1" err="1"/>
              <a:t>Fanpage</a:t>
            </a:r>
            <a:r>
              <a:rPr lang="en-US" sz="1600"/>
              <a:t>: https://www.facebook.com/inseclab</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103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DDB11A3D-6222-417B-B8D9-AB891FD40BE0}"/>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solidFill>
                  <a:srgbClr val="C00000"/>
                </a:solidFill>
                <a:latin typeface="Arial"/>
                <a:cs typeface="Arial"/>
              </a:rPr>
              <a:t>Phần I:</a:t>
            </a:r>
            <a:r>
              <a:rPr lang="en-US" sz="2800" b="1" dirty="0">
                <a:solidFill>
                  <a:srgbClr val="C00000"/>
                </a:solidFill>
                <a:latin typeface="Arial"/>
                <a:cs typeface="Arial"/>
              </a:rPr>
              <a:t> GIỚI THIỆU</a:t>
            </a:r>
          </a:p>
          <a:p>
            <a:pPr marL="292735" indent="-292735" defTabSz="385571">
              <a:spcBef>
                <a:spcPts val="2700"/>
              </a:spcBef>
              <a:defRPr sz="1800"/>
            </a:pPr>
            <a:r>
              <a:rPr lang="vi-VN" sz="2800" b="1" dirty="0"/>
              <a:t>Phần II:</a:t>
            </a:r>
            <a:r>
              <a:rPr lang="en-US" sz="2800" b="1" dirty="0"/>
              <a:t> </a:t>
            </a:r>
            <a:r>
              <a:rPr lang="vi-VN" sz="2800" b="1" dirty="0"/>
              <a:t>CƠ SỞ LÝ THUYẾT VÀ CÁC NGHIÊN CỨU LIÊN QUAN</a:t>
            </a:r>
            <a:endParaRPr lang="en-US" sz="2800" b="1" dirty="0"/>
          </a:p>
          <a:p>
            <a:pPr marL="292735" indent="-292735" defTabSz="385571">
              <a:spcBef>
                <a:spcPts val="2700"/>
              </a:spcBef>
              <a:defRPr sz="1800"/>
            </a:pPr>
            <a:r>
              <a:rPr lang="en-US" sz="2800" b="1" dirty="0" err="1"/>
              <a:t>Phần</a:t>
            </a:r>
            <a:r>
              <a:rPr lang="en-US" sz="2800" b="1" dirty="0"/>
              <a:t> III: </a:t>
            </a:r>
            <a:r>
              <a:rPr lang="vi-VN" sz="2800" b="1" dirty="0"/>
              <a:t>PHÂN TÍCH THIẾT KẾ HỆ THỐNG</a:t>
            </a:r>
            <a:endParaRPr lang="en-US" sz="2800" b="1" dirty="0"/>
          </a:p>
          <a:p>
            <a:pPr marL="292735" indent="-292735" defTabSz="385571">
              <a:spcBef>
                <a:spcPts val="2700"/>
              </a:spcBef>
              <a:defRPr sz="1800"/>
            </a:pPr>
            <a:r>
              <a:rPr lang="en-US" sz="2800" b="1" dirty="0" err="1"/>
              <a:t>Phần</a:t>
            </a:r>
            <a:r>
              <a:rPr lang="en-US" sz="2800" b="1" dirty="0"/>
              <a:t> IV: HIỆN THỰC HỆ THỐNG</a:t>
            </a:r>
          </a:p>
          <a:p>
            <a:pPr marL="292735" indent="-292735" defTabSz="385571">
              <a:spcBef>
                <a:spcPts val="2700"/>
              </a:spcBef>
              <a:defRPr sz="1800"/>
            </a:pPr>
            <a:r>
              <a:rPr lang="en-US" sz="2800" b="1" dirty="0" err="1"/>
              <a:t>Phần</a:t>
            </a:r>
            <a:r>
              <a:rPr lang="en-US" sz="2800" b="1" dirty="0"/>
              <a:t> V: THỰC NGHIỆM VÀ ĐÁNH GIÁ</a:t>
            </a:r>
          </a:p>
          <a:p>
            <a:pPr marL="292735" indent="-292735" defTabSz="385571">
              <a:spcBef>
                <a:spcPts val="2700"/>
              </a:spcBef>
              <a:defRPr sz="1800"/>
            </a:pPr>
            <a:r>
              <a:rPr lang="en-US" sz="2800" b="1" dirty="0" err="1"/>
              <a:t>Phần</a:t>
            </a:r>
            <a:r>
              <a:rPr lang="en-US" sz="2800" b="1" dirty="0"/>
              <a:t> VI: KẾT LUẬN VÀ HƯỚNG PHÁT TRIỂN</a:t>
            </a:r>
          </a:p>
          <a:p>
            <a:pPr marL="0" indent="0" defTabSz="385571">
              <a:spcBef>
                <a:spcPts val="2700"/>
              </a:spcBef>
              <a:buNone/>
              <a:defRPr sz="1800"/>
            </a:pPr>
            <a:endParaRPr lang="vi-VN" sz="2800" b="1" dirty="0"/>
          </a:p>
          <a:p>
            <a:endParaRPr lang="en-US" dirty="0"/>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4</a:t>
            </a:fld>
            <a:endParaRPr lang="en-US" dirty="0"/>
          </a:p>
        </p:txBody>
      </p:sp>
    </p:spTree>
    <p:extLst>
      <p:ext uri="{BB962C8B-B14F-4D97-AF65-F5344CB8AC3E}">
        <p14:creationId xmlns:p14="http://schemas.microsoft.com/office/powerpoint/2010/main" val="137527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C85EF3-D99C-BEB7-0FE8-4B522A8E221C}"/>
              </a:ext>
            </a:extLst>
          </p:cNvPr>
          <p:cNvSpPr>
            <a:spLocks noGrp="1"/>
          </p:cNvSpPr>
          <p:nvPr>
            <p:ph type="title"/>
          </p:nvPr>
        </p:nvSpPr>
        <p:spPr/>
        <p:txBody>
          <a:bodyPr>
            <a:normAutofit fontScale="90000"/>
          </a:bodyPr>
          <a:lstStyle/>
          <a:p>
            <a:r>
              <a:rPr lang="vi-VN" sz="3200" b="1" dirty="0">
                <a:solidFill>
                  <a:schemeClr val="tx1"/>
                </a:solidFill>
                <a:latin typeface="Arial"/>
                <a:cs typeface="Arial"/>
              </a:rPr>
              <a:t>Phần I:</a:t>
            </a:r>
            <a:r>
              <a:rPr lang="en-US" sz="3200" b="1" dirty="0">
                <a:solidFill>
                  <a:schemeClr val="tx1"/>
                </a:solidFill>
                <a:latin typeface="Arial"/>
                <a:cs typeface="Arial"/>
              </a:rPr>
              <a:t> GIỚI THIỆU</a:t>
            </a:r>
            <a:endParaRPr lang="vi-VN" dirty="0">
              <a:solidFill>
                <a:schemeClr val="tx1"/>
              </a:solidFill>
            </a:endParaRPr>
          </a:p>
        </p:txBody>
      </p:sp>
      <p:sp>
        <p:nvSpPr>
          <p:cNvPr id="3" name="Chỗ dành sẵn cho Nội dung 2">
            <a:extLst>
              <a:ext uri="{FF2B5EF4-FFF2-40B4-BE49-F238E27FC236}">
                <a16:creationId xmlns:a16="http://schemas.microsoft.com/office/drawing/2014/main" id="{9732A0E3-448E-9DD0-F025-820702E03FFD}"/>
              </a:ext>
            </a:extLst>
          </p:cNvPr>
          <p:cNvSpPr>
            <a:spLocks noGrp="1"/>
          </p:cNvSpPr>
          <p:nvPr>
            <p:ph idx="1"/>
          </p:nvPr>
        </p:nvSpPr>
        <p:spPr/>
        <p:txBody>
          <a:bodyPr vert="horz" lIns="91440" tIns="45720" rIns="91440" bIns="45720" rtlCol="0" anchor="t">
            <a:normAutofit/>
          </a:bodyPr>
          <a:lstStyle/>
          <a:p>
            <a:r>
              <a:rPr lang="vi" sz="2500" dirty="0">
                <a:latin typeface="Arial"/>
                <a:cs typeface="Times New Roman"/>
              </a:rPr>
              <a:t>Các </a:t>
            </a:r>
            <a:r>
              <a:rPr lang="vi" sz="2500" dirty="0" err="1">
                <a:latin typeface="Arial"/>
                <a:cs typeface="Times New Roman"/>
              </a:rPr>
              <a:t>honeypot</a:t>
            </a:r>
            <a:r>
              <a:rPr lang="vi" sz="2500" dirty="0">
                <a:latin typeface="Arial"/>
                <a:cs typeface="Times New Roman"/>
              </a:rPr>
              <a:t> truyền thống còn tồn tại nhiều hạn chế. Một trong những nhược điểm chính là tính tĩnh và thiếu khả năng thích ứng.</a:t>
            </a:r>
          </a:p>
          <a:p>
            <a:r>
              <a:rPr lang="vi" sz="2500" dirty="0">
                <a:latin typeface="Arial"/>
                <a:cs typeface="Times New Roman"/>
              </a:rPr>
              <a:t>SSH </a:t>
            </a:r>
            <a:r>
              <a:rPr lang="vi" sz="2500" dirty="0" err="1">
                <a:latin typeface="Arial"/>
                <a:cs typeface="Times New Roman"/>
              </a:rPr>
              <a:t>honeypot</a:t>
            </a:r>
            <a:r>
              <a:rPr lang="vi" sz="2500" dirty="0">
                <a:latin typeface="Arial"/>
                <a:cs typeface="Times New Roman"/>
              </a:rPr>
              <a:t> thích ứng áp dụng mô hình ngôn ngữ (</a:t>
            </a:r>
            <a:r>
              <a:rPr lang="vi" sz="2500" dirty="0" err="1">
                <a:latin typeface="Arial"/>
                <a:cs typeface="Times New Roman"/>
              </a:rPr>
              <a:t>Language</a:t>
            </a:r>
            <a:r>
              <a:rPr lang="vi" sz="2500" dirty="0">
                <a:latin typeface="Arial"/>
                <a:cs typeface="Times New Roman"/>
              </a:rPr>
              <a:t> </a:t>
            </a:r>
            <a:r>
              <a:rPr lang="vi" sz="2500" dirty="0" err="1">
                <a:latin typeface="Arial"/>
                <a:cs typeface="Times New Roman"/>
              </a:rPr>
              <a:t>Model</a:t>
            </a:r>
            <a:r>
              <a:rPr lang="vi" sz="2500" dirty="0">
                <a:latin typeface="Arial"/>
                <a:cs typeface="Times New Roman"/>
              </a:rPr>
              <a:t>) =&gt; tạo ra các tương tác dựa trên các lệnh được nhập vào </a:t>
            </a:r>
          </a:p>
          <a:p>
            <a:r>
              <a:rPr lang="vi" sz="2500" dirty="0" err="1">
                <a:latin typeface="Arial"/>
                <a:cs typeface="Times New Roman"/>
              </a:rPr>
              <a:t>Large</a:t>
            </a:r>
            <a:r>
              <a:rPr lang="vi" sz="2500" dirty="0">
                <a:latin typeface="Arial"/>
                <a:cs typeface="Times New Roman"/>
              </a:rPr>
              <a:t> </a:t>
            </a:r>
            <a:r>
              <a:rPr lang="vi" sz="2500" dirty="0" err="1">
                <a:latin typeface="Arial"/>
                <a:cs typeface="Times New Roman"/>
              </a:rPr>
              <a:t>Language</a:t>
            </a:r>
            <a:r>
              <a:rPr lang="vi" sz="2500" dirty="0">
                <a:latin typeface="Arial"/>
                <a:cs typeface="Times New Roman"/>
              </a:rPr>
              <a:t> </a:t>
            </a:r>
            <a:r>
              <a:rPr lang="vi" sz="2500" dirty="0" err="1">
                <a:latin typeface="Arial"/>
                <a:cs typeface="Times New Roman"/>
              </a:rPr>
              <a:t>Model</a:t>
            </a:r>
            <a:r>
              <a:rPr lang="vi" sz="2500" dirty="0">
                <a:latin typeface="Arial"/>
                <a:cs typeface="Times New Roman"/>
              </a:rPr>
              <a:t> (LLM) để mô phỏng tương tác của một máy tính </a:t>
            </a:r>
            <a:r>
              <a:rPr lang="vi" sz="2500" dirty="0" err="1">
                <a:latin typeface="Arial"/>
                <a:cs typeface="Times New Roman"/>
              </a:rPr>
              <a:t>Ubuntu</a:t>
            </a:r>
            <a:r>
              <a:rPr lang="vi" sz="2500" dirty="0">
                <a:latin typeface="Arial"/>
                <a:cs typeface="Times New Roman"/>
              </a:rPr>
              <a:t> 20.04 để thu hút </a:t>
            </a:r>
            <a:r>
              <a:rPr lang="vi" sz="2500" dirty="0" err="1">
                <a:latin typeface="Arial"/>
                <a:cs typeface="Times New Roman"/>
              </a:rPr>
              <a:t>attacker</a:t>
            </a:r>
            <a:endParaRPr lang="vi" sz="2500" dirty="0">
              <a:latin typeface="Arial"/>
              <a:cs typeface="Times New Roman"/>
            </a:endParaRPr>
          </a:p>
          <a:p>
            <a:r>
              <a:rPr lang="vi" sz="2500" dirty="0">
                <a:latin typeface="Arial"/>
                <a:cs typeface="Times New Roman"/>
              </a:rPr>
              <a:t>Dùng </a:t>
            </a:r>
            <a:r>
              <a:rPr lang="vi" sz="2500" dirty="0" err="1">
                <a:latin typeface="Arial"/>
                <a:cs typeface="Times New Roman"/>
              </a:rPr>
              <a:t>prompt</a:t>
            </a:r>
            <a:r>
              <a:rPr lang="vi" sz="2500" dirty="0">
                <a:latin typeface="Arial"/>
                <a:cs typeface="Times New Roman"/>
              </a:rPr>
              <a:t> và </a:t>
            </a:r>
            <a:r>
              <a:rPr lang="vi" sz="2500" dirty="0" err="1">
                <a:latin typeface="Arial"/>
                <a:cs typeface="Times New Roman"/>
              </a:rPr>
              <a:t>CoT</a:t>
            </a:r>
            <a:r>
              <a:rPr lang="vi" sz="2500" dirty="0">
                <a:latin typeface="Arial"/>
                <a:cs typeface="Times New Roman"/>
              </a:rPr>
              <a:t> để huấn luyện mô hình được biểu hiện dưới dạng ngôn ngữ tự nhiên</a:t>
            </a:r>
            <a:endParaRPr lang="vi" sz="2500" dirty="0"/>
          </a:p>
        </p:txBody>
      </p:sp>
      <p:sp>
        <p:nvSpPr>
          <p:cNvPr id="4" name="Chỗ dành sẵn cho Số hiệu Bản chiếu 3">
            <a:extLst>
              <a:ext uri="{FF2B5EF4-FFF2-40B4-BE49-F238E27FC236}">
                <a16:creationId xmlns:a16="http://schemas.microsoft.com/office/drawing/2014/main" id="{98E90145-11EB-2186-521B-85FC72327677}"/>
              </a:ext>
            </a:extLst>
          </p:cNvPr>
          <p:cNvSpPr>
            <a:spLocks noGrp="1"/>
          </p:cNvSpPr>
          <p:nvPr>
            <p:ph type="sldNum" sz="quarter" idx="12"/>
          </p:nvPr>
        </p:nvSpPr>
        <p:spPr/>
        <p:txBody>
          <a:bodyPr/>
          <a:lstStyle/>
          <a:p>
            <a:fld id="{B487F271-60DF-4592-BB7F-B45BB4441AA9}" type="slidenum">
              <a:rPr lang="en-US" smtClean="0"/>
              <a:pPr/>
              <a:t>5</a:t>
            </a:fld>
            <a:endParaRPr lang="en-US" dirty="0"/>
          </a:p>
        </p:txBody>
      </p:sp>
    </p:spTree>
    <p:extLst>
      <p:ext uri="{BB962C8B-B14F-4D97-AF65-F5344CB8AC3E}">
        <p14:creationId xmlns:p14="http://schemas.microsoft.com/office/powerpoint/2010/main" val="441924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E17F5-D99A-ED8B-6F12-8B0545C93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75B763-7F4B-1C17-5E72-8CBF0852138F}"/>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4C2D9696-A12B-CF89-4ACE-8C7CA92009D2}"/>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latin typeface="Arial"/>
                <a:cs typeface="Arial"/>
              </a:rPr>
              <a:t>Phần I:</a:t>
            </a:r>
            <a:r>
              <a:rPr lang="en-US" sz="2800" b="1" dirty="0">
                <a:latin typeface="Arial"/>
                <a:cs typeface="Arial"/>
              </a:rPr>
              <a:t> GIỚI THIỆU</a:t>
            </a:r>
          </a:p>
          <a:p>
            <a:pPr marL="292735" indent="-292735" defTabSz="385571">
              <a:spcBef>
                <a:spcPts val="2700"/>
              </a:spcBef>
              <a:defRPr sz="1800"/>
            </a:pPr>
            <a:r>
              <a:rPr lang="vi-VN" sz="2800" b="1" dirty="0">
                <a:solidFill>
                  <a:srgbClr val="C00000"/>
                </a:solidFill>
              </a:rPr>
              <a:t>Phần II:</a:t>
            </a:r>
            <a:r>
              <a:rPr lang="en-US" sz="2800" b="1" dirty="0">
                <a:solidFill>
                  <a:srgbClr val="C00000"/>
                </a:solidFill>
              </a:rPr>
              <a:t> </a:t>
            </a:r>
            <a:r>
              <a:rPr lang="vi-VN" sz="2800" b="1" dirty="0">
                <a:solidFill>
                  <a:srgbClr val="C00000"/>
                </a:solidFill>
              </a:rPr>
              <a:t>CƠ SỞ LÝ THUYẾT VÀ CÁC NGHIÊN CỨU LIÊN QUAN</a:t>
            </a:r>
            <a:endParaRPr lang="en-US" sz="2800" b="1" dirty="0">
              <a:solidFill>
                <a:srgbClr val="C00000"/>
              </a:solidFill>
            </a:endParaRPr>
          </a:p>
          <a:p>
            <a:pPr marL="292735" indent="-292735" defTabSz="385571">
              <a:spcBef>
                <a:spcPts val="2700"/>
              </a:spcBef>
              <a:defRPr sz="1800"/>
            </a:pPr>
            <a:r>
              <a:rPr lang="en-US" sz="2800" b="1" dirty="0" err="1"/>
              <a:t>Phần</a:t>
            </a:r>
            <a:r>
              <a:rPr lang="en-US" sz="2800" b="1" dirty="0"/>
              <a:t> III: </a:t>
            </a:r>
            <a:r>
              <a:rPr lang="vi-VN" sz="2800" b="1" dirty="0"/>
              <a:t>PHÂN TÍCH THIẾT KẾ HỆ THỐNG</a:t>
            </a:r>
            <a:endParaRPr lang="en-US" sz="2800" b="1" dirty="0"/>
          </a:p>
          <a:p>
            <a:pPr marL="292735" indent="-292735" defTabSz="385571">
              <a:spcBef>
                <a:spcPts val="2700"/>
              </a:spcBef>
              <a:defRPr sz="1800"/>
            </a:pPr>
            <a:r>
              <a:rPr lang="en-US" sz="2800" b="1" dirty="0" err="1"/>
              <a:t>Phần</a:t>
            </a:r>
            <a:r>
              <a:rPr lang="en-US" sz="2800" b="1" dirty="0"/>
              <a:t> IV: HIỆN THỰC HỆ THỐNG</a:t>
            </a:r>
          </a:p>
          <a:p>
            <a:pPr marL="292735" indent="-292735" defTabSz="385571">
              <a:spcBef>
                <a:spcPts val="2700"/>
              </a:spcBef>
              <a:defRPr sz="1800"/>
            </a:pPr>
            <a:r>
              <a:rPr lang="en-US" sz="2800" b="1" dirty="0" err="1"/>
              <a:t>Phần</a:t>
            </a:r>
            <a:r>
              <a:rPr lang="en-US" sz="2800" b="1" dirty="0"/>
              <a:t> V: THỰC NGHIỆM VÀ ĐÁNH GIÁ</a:t>
            </a:r>
          </a:p>
          <a:p>
            <a:pPr marL="292735" indent="-292735" defTabSz="385571">
              <a:spcBef>
                <a:spcPts val="2700"/>
              </a:spcBef>
              <a:defRPr sz="1800"/>
            </a:pPr>
            <a:r>
              <a:rPr lang="en-US" sz="2800" b="1" dirty="0" err="1"/>
              <a:t>Phần</a:t>
            </a:r>
            <a:r>
              <a:rPr lang="en-US" sz="2800" b="1" dirty="0"/>
              <a:t> VI: KẾT LUẬN VÀ HƯỚNG PHÁT TRIỂN</a:t>
            </a:r>
          </a:p>
          <a:p>
            <a:pPr marL="0" indent="0" defTabSz="385571">
              <a:spcBef>
                <a:spcPts val="2700"/>
              </a:spcBef>
              <a:buNone/>
              <a:defRPr sz="1800"/>
            </a:pPr>
            <a:endParaRPr lang="vi-VN" sz="2800" b="1" dirty="0"/>
          </a:p>
          <a:p>
            <a:endParaRPr lang="en-US" dirty="0"/>
          </a:p>
        </p:txBody>
      </p:sp>
      <p:sp>
        <p:nvSpPr>
          <p:cNvPr id="4" name="Slide Number Placeholder 3">
            <a:extLst>
              <a:ext uri="{FF2B5EF4-FFF2-40B4-BE49-F238E27FC236}">
                <a16:creationId xmlns:a16="http://schemas.microsoft.com/office/drawing/2014/main" id="{9DA23611-619F-162F-2D43-73D3E822C5F5}"/>
              </a:ext>
            </a:extLst>
          </p:cNvPr>
          <p:cNvSpPr>
            <a:spLocks noGrp="1"/>
          </p:cNvSpPr>
          <p:nvPr>
            <p:ph type="sldNum" sz="quarter" idx="12"/>
          </p:nvPr>
        </p:nvSpPr>
        <p:spPr/>
        <p:txBody>
          <a:bodyPr/>
          <a:lstStyle/>
          <a:p>
            <a:fld id="{B487F271-60DF-4592-BB7F-B45BB4441AA9}" type="slidenum">
              <a:rPr lang="en-US" smtClean="0"/>
              <a:pPr/>
              <a:t>6</a:t>
            </a:fld>
            <a:endParaRPr lang="en-US" dirty="0"/>
          </a:p>
        </p:txBody>
      </p:sp>
    </p:spTree>
    <p:extLst>
      <p:ext uri="{BB962C8B-B14F-4D97-AF65-F5344CB8AC3E}">
        <p14:creationId xmlns:p14="http://schemas.microsoft.com/office/powerpoint/2010/main" val="558890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454B0-7A0F-D0D3-04E6-59121D89B247}"/>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75FBD45B-3DF7-1EB4-100B-3F6026890CF3}"/>
              </a:ext>
            </a:extLst>
          </p:cNvPr>
          <p:cNvSpPr>
            <a:spLocks noGrp="1"/>
          </p:cNvSpPr>
          <p:nvPr>
            <p:ph type="title"/>
          </p:nvPr>
        </p:nvSpPr>
        <p:spPr/>
        <p:txBody>
          <a:bodyPr>
            <a:noAutofit/>
          </a:bodyPr>
          <a:lstStyle/>
          <a:p>
            <a:r>
              <a:rPr lang="vi-VN" sz="2100" b="1" dirty="0">
                <a:solidFill>
                  <a:schemeClr val="tx1"/>
                </a:solidFill>
                <a:latin typeface="Arial"/>
                <a:cs typeface="Arial"/>
              </a:rPr>
              <a:t>Phần </a:t>
            </a:r>
            <a:r>
              <a:rPr lang="en-US" sz="2100" b="1" dirty="0">
                <a:solidFill>
                  <a:schemeClr val="tx1"/>
                </a:solidFill>
                <a:latin typeface="Arial"/>
                <a:cs typeface="Arial"/>
              </a:rPr>
              <a:t>II</a:t>
            </a:r>
            <a:r>
              <a:rPr lang="vi-VN" sz="2100" b="1" dirty="0">
                <a:solidFill>
                  <a:schemeClr val="tx1"/>
                </a:solidFill>
                <a:latin typeface="Arial"/>
                <a:cs typeface="Arial"/>
              </a:rPr>
              <a:t>:</a:t>
            </a:r>
            <a:r>
              <a:rPr lang="en-US" sz="2100" b="1" dirty="0">
                <a:solidFill>
                  <a:schemeClr val="tx1"/>
                </a:solidFill>
                <a:latin typeface="Arial"/>
                <a:cs typeface="Arial"/>
              </a:rPr>
              <a:t> </a:t>
            </a:r>
            <a:r>
              <a:rPr lang="vi-VN" sz="2100" b="1" dirty="0">
                <a:solidFill>
                  <a:schemeClr val="tx1"/>
                </a:solidFill>
                <a:latin typeface="Arial"/>
                <a:cs typeface="Arial"/>
              </a:rPr>
              <a:t>CƠ SỞ LÝ THUYẾT VÀ CÁC NGHIÊN CỨU LIÊN QUAN</a:t>
            </a:r>
            <a:endParaRPr lang="vi-VN" sz="2100" dirty="0">
              <a:solidFill>
                <a:schemeClr val="tx1"/>
              </a:solidFill>
            </a:endParaRPr>
          </a:p>
        </p:txBody>
      </p:sp>
      <p:sp>
        <p:nvSpPr>
          <p:cNvPr id="3" name="Chỗ dành sẵn cho Nội dung 2">
            <a:extLst>
              <a:ext uri="{FF2B5EF4-FFF2-40B4-BE49-F238E27FC236}">
                <a16:creationId xmlns:a16="http://schemas.microsoft.com/office/drawing/2014/main" id="{94B82452-65FB-3228-9429-59776263BEA9}"/>
              </a:ext>
            </a:extLst>
          </p:cNvPr>
          <p:cNvSpPr>
            <a:spLocks noGrp="1"/>
          </p:cNvSpPr>
          <p:nvPr>
            <p:ph idx="1"/>
          </p:nvPr>
        </p:nvSpPr>
        <p:spPr/>
        <p:txBody>
          <a:bodyPr vert="horz" lIns="91440" tIns="45720" rIns="91440" bIns="45720" rtlCol="0" anchor="t">
            <a:noAutofit/>
          </a:bodyPr>
          <a:lstStyle/>
          <a:p>
            <a:r>
              <a:rPr lang="vi-VN" sz="2200" err="1">
                <a:latin typeface="Arial"/>
                <a:cs typeface="Times New Roman"/>
              </a:rPr>
              <a:t>Language</a:t>
            </a:r>
            <a:r>
              <a:rPr lang="vi-VN" sz="2200" dirty="0">
                <a:latin typeface="Arial"/>
                <a:cs typeface="Times New Roman"/>
              </a:rPr>
              <a:t> </a:t>
            </a:r>
            <a:r>
              <a:rPr lang="vi-VN" sz="2200" err="1">
                <a:latin typeface="Arial"/>
                <a:cs typeface="Times New Roman"/>
              </a:rPr>
              <a:t>Model</a:t>
            </a:r>
            <a:r>
              <a:rPr lang="vi-VN" sz="2200" dirty="0">
                <a:latin typeface="Arial"/>
                <a:cs typeface="Times New Roman"/>
              </a:rPr>
              <a:t> (</a:t>
            </a:r>
            <a:r>
              <a:rPr lang="vi" sz="2200" dirty="0">
                <a:latin typeface="Arial"/>
                <a:cs typeface="Times New Roman"/>
              </a:rPr>
              <a:t>Mô hình ngôn ngữ) là một </a:t>
            </a:r>
            <a:r>
              <a:rPr lang="vi-VN" sz="2200" dirty="0">
                <a:latin typeface="Arial"/>
                <a:cs typeface="Times New Roman"/>
              </a:rPr>
              <a:t>mô hình </a:t>
            </a:r>
            <a:r>
              <a:rPr lang="vi" sz="2200" dirty="0">
                <a:latin typeface="Arial"/>
                <a:cs typeface="Times New Roman"/>
              </a:rPr>
              <a:t>được thiết kế để hiểu và xử lý ngôn ngữ tự nhiên</a:t>
            </a:r>
          </a:p>
          <a:p>
            <a:r>
              <a:rPr lang="vi" sz="2200" dirty="0" err="1">
                <a:latin typeface="Arial"/>
                <a:cs typeface="Times New Roman"/>
              </a:rPr>
              <a:t>ChatGPT</a:t>
            </a:r>
            <a:r>
              <a:rPr lang="vi" sz="2200" dirty="0">
                <a:latin typeface="Arial"/>
                <a:cs typeface="Times New Roman"/>
              </a:rPr>
              <a:t> là một mô hình ngôn ngữ lớn (LLM) tiêu biểu với khả năng hiểu và xử lý ngôn ngữ tự nhiên trong nhiều ngữ cảnh phức tạp. </a:t>
            </a:r>
          </a:p>
          <a:p>
            <a:r>
              <a:rPr lang="vi" sz="2200" err="1">
                <a:latin typeface="Arial"/>
                <a:cs typeface="Times New Roman"/>
              </a:rPr>
              <a:t>Prompt</a:t>
            </a:r>
            <a:r>
              <a:rPr lang="vi" sz="2200" dirty="0">
                <a:latin typeface="Arial"/>
                <a:cs typeface="Times New Roman"/>
              </a:rPr>
              <a:t> </a:t>
            </a:r>
            <a:r>
              <a:rPr lang="vi" sz="2200" err="1">
                <a:latin typeface="Arial"/>
                <a:cs typeface="Times New Roman"/>
              </a:rPr>
              <a:t>Manager</a:t>
            </a:r>
            <a:r>
              <a:rPr lang="vi" sz="2200" dirty="0">
                <a:latin typeface="Arial"/>
                <a:cs typeface="Times New Roman"/>
              </a:rPr>
              <a:t> là một thành phần quan trọng trong hệ thống, đảm nhận nhiệm vụ chuyển đổi các lệnh từ kẻ tấn công thành các </a:t>
            </a:r>
            <a:r>
              <a:rPr lang="vi" sz="2200" err="1">
                <a:latin typeface="Arial"/>
                <a:cs typeface="Times New Roman"/>
              </a:rPr>
              <a:t>prompt</a:t>
            </a:r>
            <a:r>
              <a:rPr lang="vi" sz="2200" dirty="0">
                <a:latin typeface="Arial"/>
                <a:cs typeface="Times New Roman"/>
              </a:rPr>
              <a:t> phù hợp để mô hình ngôn ngữ (LLM) có thể hiểu và xử lý chính xác. </a:t>
            </a:r>
          </a:p>
          <a:p>
            <a:r>
              <a:rPr lang="vi" sz="2200" dirty="0">
                <a:latin typeface="Arial"/>
                <a:cs typeface="Times New Roman"/>
              </a:rPr>
              <a:t>Terminal </a:t>
            </a:r>
            <a:r>
              <a:rPr lang="vi" sz="2200" dirty="0" err="1">
                <a:latin typeface="Arial"/>
                <a:cs typeface="Times New Roman"/>
              </a:rPr>
              <a:t>Protocol</a:t>
            </a:r>
            <a:r>
              <a:rPr lang="vi" sz="2200" dirty="0">
                <a:latin typeface="Arial"/>
                <a:cs typeface="Times New Roman"/>
              </a:rPr>
              <a:t> Proxy là một kỹ thuật bảo mật được sử dụng để giám sát và điều khiển các kết nối đầu cuối giữa người dùng và hệ thống, nhằm phát hiện và ngăn chặn các hành vi xâm nhập.</a:t>
            </a:r>
          </a:p>
          <a:p>
            <a:r>
              <a:rPr lang="vi" sz="2200" err="1">
                <a:latin typeface="Arial"/>
                <a:cs typeface="Times New Roman"/>
              </a:rPr>
              <a:t>Honeypot</a:t>
            </a:r>
            <a:r>
              <a:rPr lang="vi" sz="2200" dirty="0">
                <a:latin typeface="Arial"/>
                <a:cs typeface="Times New Roman"/>
              </a:rPr>
              <a:t> </a:t>
            </a:r>
            <a:r>
              <a:rPr lang="vi" sz="2200" err="1">
                <a:latin typeface="Arial"/>
                <a:cs typeface="Times New Roman"/>
              </a:rPr>
              <a:t>terminal</a:t>
            </a:r>
            <a:r>
              <a:rPr lang="vi" sz="2200" dirty="0">
                <a:latin typeface="Arial"/>
                <a:cs typeface="Times New Roman"/>
              </a:rPr>
              <a:t> là một loại </a:t>
            </a:r>
            <a:r>
              <a:rPr lang="vi" sz="2200" err="1">
                <a:latin typeface="Arial"/>
                <a:cs typeface="Times New Roman"/>
              </a:rPr>
              <a:t>honeypot</a:t>
            </a:r>
            <a:r>
              <a:rPr lang="vi" sz="2200" dirty="0">
                <a:latin typeface="Arial"/>
                <a:cs typeface="Times New Roman"/>
              </a:rPr>
              <a:t> đặc biệt được thiết kế để mô phỏng một môi trường </a:t>
            </a:r>
            <a:r>
              <a:rPr lang="vi" sz="2200" err="1">
                <a:latin typeface="Arial"/>
                <a:cs typeface="Times New Roman"/>
              </a:rPr>
              <a:t>terminal</a:t>
            </a:r>
            <a:r>
              <a:rPr lang="vi" sz="2200" dirty="0">
                <a:latin typeface="Arial"/>
                <a:cs typeface="Times New Roman"/>
              </a:rPr>
              <a:t> thực, nơi các kẻ tấn công có thể nhập lệnh và tương tác như thể chúng đang truy cập vào một hệ thống thật. </a:t>
            </a:r>
          </a:p>
        </p:txBody>
      </p:sp>
      <p:sp>
        <p:nvSpPr>
          <p:cNvPr id="4" name="Chỗ dành sẵn cho Số hiệu Bản chiếu 3">
            <a:extLst>
              <a:ext uri="{FF2B5EF4-FFF2-40B4-BE49-F238E27FC236}">
                <a16:creationId xmlns:a16="http://schemas.microsoft.com/office/drawing/2014/main" id="{E0DE6593-9A94-9AAA-01E4-5AD8EB094000}"/>
              </a:ext>
            </a:extLst>
          </p:cNvPr>
          <p:cNvSpPr>
            <a:spLocks noGrp="1"/>
          </p:cNvSpPr>
          <p:nvPr>
            <p:ph type="sldNum" sz="quarter" idx="12"/>
          </p:nvPr>
        </p:nvSpPr>
        <p:spPr/>
        <p:txBody>
          <a:bodyPr/>
          <a:lstStyle/>
          <a:p>
            <a:fld id="{B487F271-60DF-4592-BB7F-B45BB4441AA9}" type="slidenum">
              <a:rPr lang="en-US" smtClean="0"/>
              <a:pPr/>
              <a:t>7</a:t>
            </a:fld>
            <a:endParaRPr lang="en-US" dirty="0"/>
          </a:p>
        </p:txBody>
      </p:sp>
    </p:spTree>
    <p:extLst>
      <p:ext uri="{BB962C8B-B14F-4D97-AF65-F5344CB8AC3E}">
        <p14:creationId xmlns:p14="http://schemas.microsoft.com/office/powerpoint/2010/main" val="3473781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454B0-7A0F-D0D3-04E6-59121D89B247}"/>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75FBD45B-3DF7-1EB4-100B-3F6026890CF3}"/>
              </a:ext>
            </a:extLst>
          </p:cNvPr>
          <p:cNvSpPr>
            <a:spLocks noGrp="1"/>
          </p:cNvSpPr>
          <p:nvPr>
            <p:ph type="title"/>
          </p:nvPr>
        </p:nvSpPr>
        <p:spPr/>
        <p:txBody>
          <a:bodyPr>
            <a:noAutofit/>
          </a:bodyPr>
          <a:lstStyle/>
          <a:p>
            <a:r>
              <a:rPr lang="vi-VN" sz="2100" b="1" dirty="0">
                <a:solidFill>
                  <a:schemeClr val="tx1"/>
                </a:solidFill>
                <a:latin typeface="Arial"/>
                <a:cs typeface="Arial"/>
              </a:rPr>
              <a:t>Phần </a:t>
            </a:r>
            <a:r>
              <a:rPr lang="en-US" sz="2100" b="1" dirty="0">
                <a:solidFill>
                  <a:schemeClr val="tx1"/>
                </a:solidFill>
                <a:latin typeface="Arial"/>
                <a:cs typeface="Arial"/>
              </a:rPr>
              <a:t>II</a:t>
            </a:r>
            <a:r>
              <a:rPr lang="vi-VN" sz="2100" b="1" dirty="0">
                <a:solidFill>
                  <a:schemeClr val="tx1"/>
                </a:solidFill>
                <a:latin typeface="Arial"/>
                <a:cs typeface="Arial"/>
              </a:rPr>
              <a:t>:</a:t>
            </a:r>
            <a:r>
              <a:rPr lang="en-US" sz="2100" b="1" dirty="0">
                <a:solidFill>
                  <a:schemeClr val="tx1"/>
                </a:solidFill>
                <a:latin typeface="Arial"/>
                <a:cs typeface="Arial"/>
              </a:rPr>
              <a:t> </a:t>
            </a:r>
            <a:r>
              <a:rPr lang="vi-VN" sz="2100" b="1" dirty="0">
                <a:solidFill>
                  <a:schemeClr val="tx1"/>
                </a:solidFill>
                <a:latin typeface="Arial"/>
                <a:cs typeface="Arial"/>
              </a:rPr>
              <a:t>CƠ SỞ LÝ THUYẾT VÀ CÁC NGHIÊN CỨU LIÊN QUAN</a:t>
            </a:r>
            <a:endParaRPr lang="vi-VN" sz="2100" dirty="0">
              <a:solidFill>
                <a:schemeClr val="tx1"/>
              </a:solidFill>
            </a:endParaRPr>
          </a:p>
        </p:txBody>
      </p:sp>
      <p:sp>
        <p:nvSpPr>
          <p:cNvPr id="3" name="Chỗ dành sẵn cho Nội dung 2">
            <a:extLst>
              <a:ext uri="{FF2B5EF4-FFF2-40B4-BE49-F238E27FC236}">
                <a16:creationId xmlns:a16="http://schemas.microsoft.com/office/drawing/2014/main" id="{94B82452-65FB-3228-9429-59776263BEA9}"/>
              </a:ext>
            </a:extLst>
          </p:cNvPr>
          <p:cNvSpPr>
            <a:spLocks noGrp="1"/>
          </p:cNvSpPr>
          <p:nvPr>
            <p:ph idx="1"/>
          </p:nvPr>
        </p:nvSpPr>
        <p:spPr/>
        <p:txBody>
          <a:bodyPr vert="horz" lIns="91440" tIns="45720" rIns="91440" bIns="45720" rtlCol="0" anchor="t">
            <a:noAutofit/>
          </a:bodyPr>
          <a:lstStyle/>
          <a:p>
            <a:r>
              <a:rPr lang="vi" sz="2500" dirty="0" err="1">
                <a:latin typeface="Arial"/>
                <a:cs typeface="Times New Roman"/>
              </a:rPr>
              <a:t>Cowrie</a:t>
            </a:r>
            <a:r>
              <a:rPr lang="vi" sz="2500" dirty="0">
                <a:latin typeface="Arial"/>
                <a:cs typeface="Times New Roman"/>
              </a:rPr>
              <a:t> là một </a:t>
            </a:r>
            <a:r>
              <a:rPr lang="vi" sz="2500" dirty="0" err="1">
                <a:latin typeface="Arial"/>
                <a:cs typeface="Times New Roman"/>
              </a:rPr>
              <a:t>honeypot</a:t>
            </a:r>
            <a:r>
              <a:rPr lang="vi" sz="2500" dirty="0">
                <a:latin typeface="Arial"/>
                <a:cs typeface="Times New Roman"/>
              </a:rPr>
              <a:t> SSH và </a:t>
            </a:r>
            <a:r>
              <a:rPr lang="vi" sz="2500" dirty="0" err="1">
                <a:latin typeface="Arial"/>
                <a:cs typeface="Times New Roman"/>
              </a:rPr>
              <a:t>Telnet</a:t>
            </a:r>
            <a:r>
              <a:rPr lang="vi" sz="2500" dirty="0">
                <a:latin typeface="Arial"/>
                <a:cs typeface="Times New Roman"/>
              </a:rPr>
              <a:t> có mức độ tương tác từ trung bình đến cao, được thiết kế để ghi lại các cuộc tấn công </a:t>
            </a:r>
            <a:r>
              <a:rPr lang="vi" sz="2500" dirty="0" err="1">
                <a:latin typeface="Arial"/>
                <a:cs typeface="Times New Roman"/>
              </a:rPr>
              <a:t>brute</a:t>
            </a:r>
            <a:r>
              <a:rPr lang="vi" sz="2500" dirty="0">
                <a:latin typeface="Arial"/>
                <a:cs typeface="Times New Roman"/>
              </a:rPr>
              <a:t> </a:t>
            </a:r>
            <a:r>
              <a:rPr lang="vi" sz="2500" dirty="0" err="1">
                <a:latin typeface="Arial"/>
                <a:cs typeface="Times New Roman"/>
              </a:rPr>
              <a:t>force</a:t>
            </a:r>
            <a:r>
              <a:rPr lang="vi" sz="2500" dirty="0">
                <a:latin typeface="Arial"/>
                <a:cs typeface="Times New Roman"/>
              </a:rPr>
              <a:t> và các tương tác trên </a:t>
            </a:r>
            <a:r>
              <a:rPr lang="vi" sz="2500" dirty="0" err="1">
                <a:latin typeface="Arial"/>
                <a:cs typeface="Times New Roman"/>
              </a:rPr>
              <a:t>shell</a:t>
            </a:r>
            <a:r>
              <a:rPr lang="vi" sz="2500" dirty="0">
                <a:latin typeface="Arial"/>
                <a:cs typeface="Times New Roman"/>
              </a:rPr>
              <a:t> do kẻ tấn công thực hiện. </a:t>
            </a:r>
          </a:p>
          <a:p>
            <a:r>
              <a:rPr lang="vi" sz="2500" dirty="0" err="1">
                <a:latin typeface="Arial"/>
                <a:cs typeface="Times New Roman"/>
              </a:rPr>
              <a:t>LLMHoneypot</a:t>
            </a:r>
            <a:r>
              <a:rPr lang="vi" sz="2500" dirty="0">
                <a:latin typeface="Arial"/>
                <a:cs typeface="Times New Roman"/>
              </a:rPr>
              <a:t> sử dụng phương pháp huấn luyện có giám sát</a:t>
            </a:r>
          </a:p>
          <a:p>
            <a:r>
              <a:rPr lang="vi" sz="2500" err="1">
                <a:latin typeface="Arial"/>
                <a:cs typeface="Times New Roman"/>
              </a:rPr>
              <a:t>HoneyGPT</a:t>
            </a:r>
            <a:r>
              <a:rPr lang="vi" sz="2500" dirty="0">
                <a:latin typeface="Arial"/>
                <a:cs typeface="Times New Roman"/>
              </a:rPr>
              <a:t> sử dụng phương pháp xây dựng </a:t>
            </a:r>
            <a:r>
              <a:rPr lang="vi" sz="2500" err="1">
                <a:latin typeface="Arial"/>
                <a:cs typeface="Times New Roman"/>
              </a:rPr>
              <a:t>prompt</a:t>
            </a:r>
            <a:r>
              <a:rPr lang="vi" sz="2500" dirty="0">
                <a:latin typeface="Arial"/>
                <a:cs typeface="Times New Roman"/>
              </a:rPr>
              <a:t> hướng dẫn và lưu trữ lịch sử tương tác để làm tư liệu huấn luyện cho mô hình LLM.</a:t>
            </a:r>
          </a:p>
        </p:txBody>
      </p:sp>
      <p:sp>
        <p:nvSpPr>
          <p:cNvPr id="4" name="Chỗ dành sẵn cho Số hiệu Bản chiếu 3">
            <a:extLst>
              <a:ext uri="{FF2B5EF4-FFF2-40B4-BE49-F238E27FC236}">
                <a16:creationId xmlns:a16="http://schemas.microsoft.com/office/drawing/2014/main" id="{E0DE6593-9A94-9AAA-01E4-5AD8EB094000}"/>
              </a:ext>
            </a:extLst>
          </p:cNvPr>
          <p:cNvSpPr>
            <a:spLocks noGrp="1"/>
          </p:cNvSpPr>
          <p:nvPr>
            <p:ph type="sldNum" sz="quarter" idx="12"/>
          </p:nvPr>
        </p:nvSpPr>
        <p:spPr/>
        <p:txBody>
          <a:bodyPr/>
          <a:lstStyle/>
          <a:p>
            <a:fld id="{B487F271-60DF-4592-BB7F-B45BB4441AA9}" type="slidenum">
              <a:rPr lang="en-US" smtClean="0"/>
              <a:pPr/>
              <a:t>8</a:t>
            </a:fld>
            <a:endParaRPr lang="en-US" dirty="0"/>
          </a:p>
        </p:txBody>
      </p:sp>
    </p:spTree>
    <p:extLst>
      <p:ext uri="{BB962C8B-B14F-4D97-AF65-F5344CB8AC3E}">
        <p14:creationId xmlns:p14="http://schemas.microsoft.com/office/powerpoint/2010/main" val="33105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23C51-3259-E64A-464E-457952A3D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212FC-3FEC-9521-55D6-77328230D705}"/>
              </a:ext>
            </a:extLst>
          </p:cNvPr>
          <p:cNvSpPr>
            <a:spLocks noGrp="1"/>
          </p:cNvSpPr>
          <p:nvPr>
            <p:ph type="title"/>
          </p:nvPr>
        </p:nvSpPr>
        <p:spPr/>
        <p:txBody>
          <a:bodyPr/>
          <a:lstStyle/>
          <a:p>
            <a:r>
              <a:rPr lang="en-US" dirty="0" err="1"/>
              <a:t>Nội</a:t>
            </a:r>
            <a:r>
              <a:rPr lang="en-US" dirty="0"/>
              <a:t> dung </a:t>
            </a:r>
            <a:r>
              <a:rPr lang="en-US" dirty="0" err="1"/>
              <a:t>báo</a:t>
            </a:r>
            <a:r>
              <a:rPr lang="en-US" dirty="0"/>
              <a:t> </a:t>
            </a:r>
            <a:r>
              <a:rPr lang="en-US" dirty="0" err="1"/>
              <a:t>cáo</a:t>
            </a:r>
            <a:endParaRPr lang="en-US" dirty="0"/>
          </a:p>
        </p:txBody>
      </p:sp>
      <p:sp>
        <p:nvSpPr>
          <p:cNvPr id="3" name="Content Placeholder 2">
            <a:extLst>
              <a:ext uri="{FF2B5EF4-FFF2-40B4-BE49-F238E27FC236}">
                <a16:creationId xmlns:a16="http://schemas.microsoft.com/office/drawing/2014/main" id="{13279024-2316-4B58-5B86-86BF3FC6765D}"/>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dirty="0">
                <a:latin typeface="Arial"/>
                <a:cs typeface="Arial"/>
              </a:rPr>
              <a:t>Phần I:</a:t>
            </a:r>
            <a:r>
              <a:rPr lang="en-US" sz="2800" b="1" dirty="0">
                <a:latin typeface="Arial"/>
                <a:cs typeface="Arial"/>
              </a:rPr>
              <a:t> GIỚI THIỆU</a:t>
            </a:r>
          </a:p>
          <a:p>
            <a:pPr marL="292735" indent="-292735" defTabSz="385571">
              <a:spcBef>
                <a:spcPts val="2700"/>
              </a:spcBef>
              <a:defRPr sz="1800"/>
            </a:pPr>
            <a:r>
              <a:rPr lang="vi-VN" sz="2800" b="1" dirty="0"/>
              <a:t>Phần II:</a:t>
            </a:r>
            <a:r>
              <a:rPr lang="en-US" sz="2800" b="1" dirty="0"/>
              <a:t> </a:t>
            </a:r>
            <a:r>
              <a:rPr lang="vi-VN" sz="2800" b="1" dirty="0"/>
              <a:t>CƠ SỞ LÝ THUYẾT VÀ CÁC NGHIÊN CỨU LIÊN QUAN</a:t>
            </a:r>
            <a:endParaRPr lang="en-US" sz="2800" b="1" dirty="0"/>
          </a:p>
          <a:p>
            <a:pPr marL="292735" indent="-292735" defTabSz="385571">
              <a:spcBef>
                <a:spcPts val="2700"/>
              </a:spcBef>
              <a:defRPr sz="1800"/>
            </a:pPr>
            <a:r>
              <a:rPr lang="en-US" sz="2800" b="1" dirty="0" err="1">
                <a:solidFill>
                  <a:srgbClr val="C00000"/>
                </a:solidFill>
              </a:rPr>
              <a:t>Phần</a:t>
            </a:r>
            <a:r>
              <a:rPr lang="en-US" sz="2800" b="1" dirty="0">
                <a:solidFill>
                  <a:srgbClr val="C00000"/>
                </a:solidFill>
              </a:rPr>
              <a:t> III: </a:t>
            </a:r>
            <a:r>
              <a:rPr lang="vi-VN" sz="2800" b="1" dirty="0">
                <a:solidFill>
                  <a:srgbClr val="C00000"/>
                </a:solidFill>
              </a:rPr>
              <a:t>PHÂN TÍCH THIẾT KẾ HỆ THỐNG</a:t>
            </a:r>
            <a:endParaRPr lang="en-US" sz="2800" b="1" dirty="0">
              <a:solidFill>
                <a:srgbClr val="C00000"/>
              </a:solidFill>
            </a:endParaRPr>
          </a:p>
          <a:p>
            <a:pPr marL="292735" indent="-292735" defTabSz="385571">
              <a:spcBef>
                <a:spcPts val="2700"/>
              </a:spcBef>
              <a:defRPr sz="1800"/>
            </a:pPr>
            <a:r>
              <a:rPr lang="en-US" sz="2800" b="1" dirty="0" err="1"/>
              <a:t>Phần</a:t>
            </a:r>
            <a:r>
              <a:rPr lang="en-US" sz="2800" b="1" dirty="0"/>
              <a:t> IV: HIỆN THỰC HỆ THỐNG</a:t>
            </a:r>
          </a:p>
          <a:p>
            <a:pPr marL="292735" indent="-292735" defTabSz="385571">
              <a:spcBef>
                <a:spcPts val="2700"/>
              </a:spcBef>
              <a:defRPr sz="1800"/>
            </a:pPr>
            <a:r>
              <a:rPr lang="en-US" sz="2800" b="1" dirty="0" err="1"/>
              <a:t>Phần</a:t>
            </a:r>
            <a:r>
              <a:rPr lang="en-US" sz="2800" b="1" dirty="0"/>
              <a:t> V: THỰC NGHIỆM VÀ ĐÁNH GIÁ</a:t>
            </a:r>
          </a:p>
          <a:p>
            <a:pPr marL="292735" indent="-292735" defTabSz="385571">
              <a:spcBef>
                <a:spcPts val="2700"/>
              </a:spcBef>
              <a:defRPr sz="1800"/>
            </a:pPr>
            <a:r>
              <a:rPr lang="en-US" sz="2800" b="1" dirty="0" err="1"/>
              <a:t>Phần</a:t>
            </a:r>
            <a:r>
              <a:rPr lang="en-US" sz="2800" b="1" dirty="0"/>
              <a:t> VI: KẾT LUẬN VÀ HƯỚNG PHÁT TRIỂN</a:t>
            </a:r>
          </a:p>
          <a:p>
            <a:pPr marL="0" indent="0" defTabSz="385571">
              <a:spcBef>
                <a:spcPts val="2700"/>
              </a:spcBef>
              <a:buNone/>
              <a:defRPr sz="1800"/>
            </a:pPr>
            <a:endParaRPr lang="vi-VN" sz="2800" b="1" dirty="0"/>
          </a:p>
          <a:p>
            <a:endParaRPr lang="en-US" dirty="0"/>
          </a:p>
        </p:txBody>
      </p:sp>
      <p:sp>
        <p:nvSpPr>
          <p:cNvPr id="4" name="Slide Number Placeholder 3">
            <a:extLst>
              <a:ext uri="{FF2B5EF4-FFF2-40B4-BE49-F238E27FC236}">
                <a16:creationId xmlns:a16="http://schemas.microsoft.com/office/drawing/2014/main" id="{28216BB8-858F-80E0-2AC4-CE12A0FD6954}"/>
              </a:ext>
            </a:extLst>
          </p:cNvPr>
          <p:cNvSpPr>
            <a:spLocks noGrp="1"/>
          </p:cNvSpPr>
          <p:nvPr>
            <p:ph type="sldNum" sz="quarter" idx="12"/>
          </p:nvPr>
        </p:nvSpPr>
        <p:spPr/>
        <p:txBody>
          <a:bodyPr/>
          <a:lstStyle/>
          <a:p>
            <a:fld id="{B487F271-60DF-4592-BB7F-B45BB4441AA9}" type="slidenum">
              <a:rPr lang="en-US" smtClean="0"/>
              <a:pPr/>
              <a:t>9</a:t>
            </a:fld>
            <a:endParaRPr lang="en-US" dirty="0"/>
          </a:p>
        </p:txBody>
      </p:sp>
    </p:spTree>
    <p:extLst>
      <p:ext uri="{BB962C8B-B14F-4D97-AF65-F5344CB8AC3E}">
        <p14:creationId xmlns:p14="http://schemas.microsoft.com/office/powerpoint/2010/main" val="1494713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3255</TotalTime>
  <Words>2367</Words>
  <Application>Microsoft Office PowerPoint</Application>
  <PresentationFormat>On-screen Show (4:3)</PresentationFormat>
  <Paragraphs>208</Paragraphs>
  <Slides>35</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Nova Cond</vt:lpstr>
      <vt:lpstr>Calibri</vt:lpstr>
      <vt:lpstr>Calibri Light</vt:lpstr>
      <vt:lpstr>Cambria Math</vt:lpstr>
      <vt:lpstr>Elle Futura</vt:lpstr>
      <vt:lpstr>Office Theme</vt:lpstr>
      <vt:lpstr>PowerPoint Presentation</vt:lpstr>
      <vt:lpstr>PowerPoint Presentation</vt:lpstr>
      <vt:lpstr>Tài liệu liên quan</vt:lpstr>
      <vt:lpstr>Nội dung báo cáo</vt:lpstr>
      <vt:lpstr>Phần I: GIỚI THIỆU</vt:lpstr>
      <vt:lpstr>Nội dung báo cáo</vt:lpstr>
      <vt:lpstr>Phần II: CƠ SỞ LÝ THUYẾT VÀ CÁC NGHIÊN CỨU LIÊN QUAN</vt:lpstr>
      <vt:lpstr>Phần II: CƠ SỞ LÝ THUYẾT VÀ CÁC NGHIÊN CỨU LIÊN QUAN</vt:lpstr>
      <vt:lpstr>Nội dung báo cáo</vt:lpstr>
      <vt:lpstr>Phần III: PHÂN TÍCH THIẾT KẾ HỆ THỐNG</vt:lpstr>
      <vt:lpstr>Phần III: PHÂN TÍCH THIẾT KẾ HỆ THỐNG</vt:lpstr>
      <vt:lpstr>Phần III: PHÂN TÍCH THIẾT KẾ HỆ THỐNG</vt:lpstr>
      <vt:lpstr>Nội dung báo cáo</vt:lpstr>
      <vt:lpstr>Phần IV: HIỆN THỰC HỆ THỐNG</vt:lpstr>
      <vt:lpstr>Phần IV: HIỆN THỰC HỆ THỐNG</vt:lpstr>
      <vt:lpstr>Phần IV: HIỆN THỰC HỆ THỐNG</vt:lpstr>
      <vt:lpstr>Phần IV: HIỆN THỰC HỆ THỐNG</vt:lpstr>
      <vt:lpstr>Phần IV: HIỆN THỰC HỆ THỐNG</vt:lpstr>
      <vt:lpstr>Nội dung báo cáo</vt:lpstr>
      <vt:lpstr>Phần V: THỰC NGHIỆM VÀ ĐÁNH GIÁ</vt:lpstr>
      <vt:lpstr>Phần V: THỰC NGHIỆM VÀ ĐÁNH GIÁ</vt:lpstr>
      <vt:lpstr>Phần V: THỰC NGHIỆM VÀ ĐÁNH GIÁ</vt:lpstr>
      <vt:lpstr>Phần V: THỰC NGHIỆM VÀ ĐÁNH GIÁ</vt:lpstr>
      <vt:lpstr>Phần V: THỰC NGHIỆM VÀ ĐÁNH GIÁ</vt:lpstr>
      <vt:lpstr>Phần V: THỰC NGHIỆM VÀ ĐÁNH GIÁ</vt:lpstr>
      <vt:lpstr>Phần V: THỰC NGHIỆM VÀ ĐÁNH GIÁ</vt:lpstr>
      <vt:lpstr>Phần V: THỰC NGHIỆM VÀ ĐÁNH GIÁ</vt:lpstr>
      <vt:lpstr>Phần V: THỰC NGHIỆM VÀ ĐÁNH GIÁ</vt:lpstr>
      <vt:lpstr>Phần V: THỰC NGHIỆM VÀ ĐÁNH GIÁ</vt:lpstr>
      <vt:lpstr>Nội dung báo cáo</vt:lpstr>
      <vt:lpstr>Phần VI: KẾT LUẬN VÀ HƯỚNG PHÁT TRIỂN</vt:lpstr>
      <vt:lpstr>Phần VI: KẾT LUẬN VÀ HƯỚNG PHÁT TRIỂN</vt:lpstr>
      <vt:lpstr>Phần VI: KẾT LUẬN VÀ HƯỚNG PHÁT TRIỂN</vt:lpstr>
      <vt:lpstr>Xin cảm ơn.</vt:lpstr>
      <vt:lpstr>Nhóm nghiên cứu InSecLab Phòng Thí nghiệm  An toàn thông tin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Mai Ngọc Phương Trinh</cp:lastModifiedBy>
  <cp:revision>477</cp:revision>
  <dcterms:created xsi:type="dcterms:W3CDTF">2018-07-22T00:13:03Z</dcterms:created>
  <dcterms:modified xsi:type="dcterms:W3CDTF">2025-01-14T10:12:03Z</dcterms:modified>
</cp:coreProperties>
</file>